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70" r:id="rId13"/>
    <p:sldId id="268" r:id="rId14"/>
    <p:sldId id="269" r:id="rId15"/>
    <p:sldId id="271" r:id="rId16"/>
    <p:sldId id="264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97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5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42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5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18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49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7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59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36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90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C18CE-0B5C-4BDA-874B-D558FF95BED1}" type="datetimeFigureOut">
              <a:rPr lang="pt-BR" smtClean="0"/>
              <a:t>08/06/2017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EA9E-0B32-49D0-A4F0-8D7CDD657C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7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ventos.funadesp.org.br/pos_ext_2017/images/demo/funa_270x150.png">
            <a:extLst>
              <a:ext uri="{FF2B5EF4-FFF2-40B4-BE49-F238E27FC236}">
                <a16:creationId xmlns:a16="http://schemas.microsoft.com/office/drawing/2014/main" id="{F55B9A80-C11C-4749-8851-E7BF784D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687826" cy="14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6ABFBF-52F4-4F68-9CF9-B296E64AB445}"/>
              </a:ext>
            </a:extLst>
          </p:cNvPr>
          <p:cNvSpPr/>
          <p:nvPr/>
        </p:nvSpPr>
        <p:spPr>
          <a:xfrm>
            <a:off x="395536" y="1917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pPr algn="ctr"/>
            <a:r>
              <a:rPr lang="pt-BR" sz="2000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73FDE5-6E74-47CB-A708-E69085B03615}"/>
              </a:ext>
            </a:extLst>
          </p:cNvPr>
          <p:cNvSpPr txBox="1"/>
          <p:nvPr/>
        </p:nvSpPr>
        <p:spPr>
          <a:xfrm>
            <a:off x="0" y="35730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Formas e tendências das relações </a:t>
            </a:r>
          </a:p>
          <a:p>
            <a:pPr algn="ctr"/>
            <a:r>
              <a:rPr lang="pt-BR" sz="3200" dirty="0">
                <a:latin typeface="Arial Black" panose="020B0A04020102020204" pitchFamily="34" charset="0"/>
              </a:rPr>
              <a:t>entre Pesquisa e Extensão</a:t>
            </a:r>
          </a:p>
        </p:txBody>
      </p:sp>
    </p:spTree>
    <p:extLst>
      <p:ext uri="{BB962C8B-B14F-4D97-AF65-F5344CB8AC3E}">
        <p14:creationId xmlns:p14="http://schemas.microsoft.com/office/powerpoint/2010/main" val="3941146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9B7B785-C2A2-4525-9AF0-C52DF4A2D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" t="8403" r="7574" b="6156"/>
          <a:stretch/>
        </p:blipFill>
        <p:spPr>
          <a:xfrm>
            <a:off x="-1" y="1412776"/>
            <a:ext cx="9144001" cy="512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09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D9557FE9-379A-42D9-B157-3CF4421D8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" t="8403" r="7574" b="6156"/>
          <a:stretch/>
        </p:blipFill>
        <p:spPr>
          <a:xfrm>
            <a:off x="-1" y="1145789"/>
            <a:ext cx="9144001" cy="51231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B25920-B493-4656-A932-7EF56AB7D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77" t="9381" r="7225" b="28255"/>
          <a:stretch/>
        </p:blipFill>
        <p:spPr>
          <a:xfrm>
            <a:off x="2339753" y="3153161"/>
            <a:ext cx="6804248" cy="37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1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ventos.funadesp.org.br/pos_ext_2017/images/demo/funa_270x150.png">
            <a:extLst>
              <a:ext uri="{FF2B5EF4-FFF2-40B4-BE49-F238E27FC236}">
                <a16:creationId xmlns:a16="http://schemas.microsoft.com/office/drawing/2014/main" id="{60AC4DE8-7107-45D4-B0E3-22EB53EA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FA9DED9-11B3-4E6E-A7E6-C3BF159E32E2}"/>
              </a:ext>
            </a:extLst>
          </p:cNvPr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4CAED0C-5C15-45EB-A0CB-4D3E0E5C39E5}"/>
              </a:ext>
            </a:extLst>
          </p:cNvPr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4C59836C-6207-420D-88F4-CA5092C7A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" t="8404" r="20863" b="8956"/>
          <a:stretch/>
        </p:blipFill>
        <p:spPr>
          <a:xfrm>
            <a:off x="67959" y="1301832"/>
            <a:ext cx="9040545" cy="55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0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ventos.funadesp.org.br/pos_ext_2017/images/demo/funa_270x150.png">
            <a:extLst>
              <a:ext uri="{FF2B5EF4-FFF2-40B4-BE49-F238E27FC236}">
                <a16:creationId xmlns:a16="http://schemas.microsoft.com/office/drawing/2014/main" id="{60AC4DE8-7107-45D4-B0E3-22EB53EA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FA9DED9-11B3-4E6E-A7E6-C3BF159E32E2}"/>
              </a:ext>
            </a:extLst>
          </p:cNvPr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4CAED0C-5C15-45EB-A0CB-4D3E0E5C39E5}"/>
              </a:ext>
            </a:extLst>
          </p:cNvPr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6FA3F6BA-61B7-48C1-BE85-745D0F2C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4" t="8404" r="20207" b="8956"/>
          <a:stretch/>
        </p:blipFill>
        <p:spPr>
          <a:xfrm>
            <a:off x="72008" y="1268760"/>
            <a:ext cx="9036496" cy="55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ventos.funadesp.org.br/pos_ext_2017/images/demo/funa_270x150.png">
            <a:extLst>
              <a:ext uri="{FF2B5EF4-FFF2-40B4-BE49-F238E27FC236}">
                <a16:creationId xmlns:a16="http://schemas.microsoft.com/office/drawing/2014/main" id="{60AC4DE8-7107-45D4-B0E3-22EB53EAF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FA9DED9-11B3-4E6E-A7E6-C3BF159E32E2}"/>
              </a:ext>
            </a:extLst>
          </p:cNvPr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4CAED0C-5C15-45EB-A0CB-4D3E0E5C39E5}"/>
              </a:ext>
            </a:extLst>
          </p:cNvPr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76D74C99-FAAD-4DCA-A85A-E679032840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4" r="20994" b="7556"/>
          <a:stretch/>
        </p:blipFill>
        <p:spPr>
          <a:xfrm>
            <a:off x="0" y="1268760"/>
            <a:ext cx="9144000" cy="54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2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ventos.funadesp.org.br/pos_ext_2017/images/demo/funa_270x150.png">
            <a:extLst>
              <a:ext uri="{FF2B5EF4-FFF2-40B4-BE49-F238E27FC236}">
                <a16:creationId xmlns:a16="http://schemas.microsoft.com/office/drawing/2014/main" id="{F55B9A80-C11C-4749-8851-E7BF784DF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687826" cy="14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56ABFBF-52F4-4F68-9CF9-B296E64AB445}"/>
              </a:ext>
            </a:extLst>
          </p:cNvPr>
          <p:cNvSpPr/>
          <p:nvPr/>
        </p:nvSpPr>
        <p:spPr>
          <a:xfrm>
            <a:off x="395536" y="1917717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pPr algn="ctr"/>
            <a:r>
              <a:rPr lang="pt-BR" sz="2000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73FDE5-6E74-47CB-A708-E69085B03615}"/>
              </a:ext>
            </a:extLst>
          </p:cNvPr>
          <p:cNvSpPr txBox="1"/>
          <p:nvPr/>
        </p:nvSpPr>
        <p:spPr>
          <a:xfrm>
            <a:off x="0" y="35730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</a:rPr>
              <a:t>Formas e tendências das relações </a:t>
            </a:r>
          </a:p>
          <a:p>
            <a:pPr algn="ctr"/>
            <a:r>
              <a:rPr lang="pt-BR" sz="3200" dirty="0">
                <a:latin typeface="Arial Black" panose="020B0A04020102020204" pitchFamily="34" charset="0"/>
              </a:rPr>
              <a:t>entre Pesquisa e Extensão</a:t>
            </a:r>
          </a:p>
        </p:txBody>
      </p:sp>
    </p:spTree>
    <p:extLst>
      <p:ext uri="{BB962C8B-B14F-4D97-AF65-F5344CB8AC3E}">
        <p14:creationId xmlns:p14="http://schemas.microsoft.com/office/powerpoint/2010/main" val="64680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0" y="1987495"/>
            <a:ext cx="4821058" cy="48896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03848" y="2780927"/>
            <a:ext cx="56021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“É responsabilidade de cada pesquisador continuar a buscar o bem estar de todos os seres humanos”</a:t>
            </a:r>
          </a:p>
          <a:p>
            <a:r>
              <a:rPr lang="pt-BR" sz="2800" dirty="0"/>
              <a:t>                              </a:t>
            </a:r>
          </a:p>
          <a:p>
            <a:r>
              <a:rPr lang="pt-BR" sz="2800" dirty="0"/>
              <a:t>                       Tu </a:t>
            </a:r>
            <a:r>
              <a:rPr lang="pt-BR" sz="2800" dirty="0" err="1"/>
              <a:t>Youyou</a:t>
            </a:r>
            <a:endParaRPr lang="pt-BR" sz="2800" dirty="0"/>
          </a:p>
          <a:p>
            <a:r>
              <a:rPr lang="pt-BR" sz="2000" dirty="0"/>
              <a:t>		Farmacologista chinesa	</a:t>
            </a:r>
          </a:p>
          <a:p>
            <a:r>
              <a:rPr lang="pt-BR" sz="2000" dirty="0"/>
              <a:t>		Ganhadora do Prêmio Nobel </a:t>
            </a:r>
          </a:p>
          <a:p>
            <a:r>
              <a:rPr lang="pt-BR" sz="2000" dirty="0"/>
              <a:t>		de Medicina (2015)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8804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b="53016"/>
          <a:stretch/>
        </p:blipFill>
        <p:spPr>
          <a:xfrm>
            <a:off x="592518" y="1973050"/>
            <a:ext cx="8083938" cy="484032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92192" y="1403484"/>
            <a:ext cx="700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Posições do Brasil na última avaliação do PISA (2015)</a:t>
            </a:r>
          </a:p>
        </p:txBody>
      </p:sp>
    </p:spTree>
    <p:extLst>
      <p:ext uri="{BB962C8B-B14F-4D97-AF65-F5344CB8AC3E}">
        <p14:creationId xmlns:p14="http://schemas.microsoft.com/office/powerpoint/2010/main" val="680887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992192" y="1403484"/>
            <a:ext cx="691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</a:rPr>
              <a:t>Posições do Brasil nas avaliações anteriores do PISA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264696" cy="50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0" y="14754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Formas e tendências das relações 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entre pesquisa e extensão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75678" y="2996952"/>
            <a:ext cx="79627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Popularização da Ciência</a:t>
            </a:r>
            <a:endParaRPr lang="pt-B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pt-BR" dirty="0">
              <a:solidFill>
                <a:srgbClr val="00808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800" dirty="0"/>
              <a:t>“Conjunto de atividades, disciplinas e abordagens que busca comunicar a ciência para uma audiência ampla e voluntária” (BAPTISTA, 2015, p. 36).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4044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14754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Formas e tendências das relações 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entre pesquisa e extensão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5678" y="2996952"/>
            <a:ext cx="79627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Popularização da Ciência (objetivos)</a:t>
            </a:r>
            <a:endParaRPr lang="pt-B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pt-BR" sz="2800" dirty="0">
              <a:solidFill>
                <a:srgbClr val="008080"/>
              </a:solidFill>
              <a:latin typeface="Arial Black" panose="020B0A04020102020204" pitchFamily="34" charset="0"/>
            </a:endParaRPr>
          </a:p>
          <a:p>
            <a:r>
              <a:rPr lang="pt-BR" sz="2800" dirty="0"/>
              <a:t>	- Democratizar o acesso ao conhecimento 	   </a:t>
            </a:r>
          </a:p>
          <a:p>
            <a:r>
              <a:rPr lang="pt-BR" sz="2800" dirty="0"/>
              <a:t>              científico</a:t>
            </a:r>
          </a:p>
          <a:p>
            <a:endParaRPr lang="pt-BR" sz="2800" dirty="0"/>
          </a:p>
          <a:p>
            <a:r>
              <a:rPr lang="pt-BR" sz="2800" dirty="0"/>
              <a:t>	- Minimizar o impacto do aluno ingressante em 	  </a:t>
            </a:r>
            <a:r>
              <a:rPr lang="pt-BR" sz="1400" dirty="0"/>
              <a:t> </a:t>
            </a:r>
            <a:r>
              <a:rPr lang="pt-BR" sz="2800" dirty="0"/>
              <a:t>relação ao conhecimento científico</a:t>
            </a:r>
          </a:p>
        </p:txBody>
      </p:sp>
    </p:spTree>
    <p:extLst>
      <p:ext uri="{BB962C8B-B14F-4D97-AF65-F5344CB8AC3E}">
        <p14:creationId xmlns:p14="http://schemas.microsoft.com/office/powerpoint/2010/main" val="398804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47" y="1249753"/>
            <a:ext cx="6984776" cy="548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" y="3284984"/>
            <a:ext cx="3752483" cy="35730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Formas e tendências das relações 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entre pesquisa e extensão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786314" y="2780927"/>
            <a:ext cx="61061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“É necessário que cada homem que pensa tenha a possibilidade de   participar com toda lucidez dos  </a:t>
            </a:r>
          </a:p>
          <a:p>
            <a:r>
              <a:rPr lang="pt-BR" sz="2800" dirty="0"/>
              <a:t>grandes problemas científicos </a:t>
            </a:r>
          </a:p>
          <a:p>
            <a:r>
              <a:rPr lang="pt-BR" sz="2800" dirty="0"/>
              <a:t>              de sua época”</a:t>
            </a:r>
          </a:p>
          <a:p>
            <a:r>
              <a:rPr lang="pt-BR" sz="2800" dirty="0"/>
              <a:t>                                       </a:t>
            </a:r>
          </a:p>
          <a:p>
            <a:r>
              <a:rPr lang="pt-BR" sz="2800" dirty="0"/>
              <a:t>                                       Albert Einstein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8804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" y="3284984"/>
            <a:ext cx="3752483" cy="35730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Formas e tendências das relações </a:t>
            </a:r>
          </a:p>
          <a:p>
            <a:pPr algn="ctr"/>
            <a:r>
              <a:rPr lang="pt-BR" sz="2400" dirty="0">
                <a:latin typeface="Arial Black" panose="020B0A04020102020204" pitchFamily="34" charset="0"/>
              </a:rPr>
              <a:t>entre pesquisa e extensão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86314" y="2780927"/>
            <a:ext cx="61061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“Somente quando cumpre essa importante missão é que a ciência adquire do ponto de vista social </a:t>
            </a:r>
          </a:p>
          <a:p>
            <a:r>
              <a:rPr lang="pt-BR" sz="2800" dirty="0"/>
              <a:t>o direito de existir”</a:t>
            </a:r>
          </a:p>
          <a:p>
            <a:r>
              <a:rPr lang="pt-BR" sz="2800" dirty="0"/>
              <a:t>                              </a:t>
            </a:r>
          </a:p>
          <a:p>
            <a:r>
              <a:rPr lang="pt-BR" sz="2800" dirty="0"/>
              <a:t>                                   Albert Einstein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98804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ventos.funadesp.org.br/pos_ext_2017/images/demo/funa_27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188640"/>
            <a:ext cx="1639834" cy="91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49174" y="43881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8080"/>
                </a:solidFill>
              </a:rPr>
              <a:t>XVIII Encontro Nacional de Pós-graduação e Pesquisa das IES Particulares</a:t>
            </a:r>
          </a:p>
          <a:p>
            <a:r>
              <a:rPr lang="pt-BR" dirty="0">
                <a:solidFill>
                  <a:srgbClr val="008080"/>
                </a:solidFill>
              </a:rPr>
              <a:t>XII Encontro Nacional do Fórum de Extensão das IES Particulares - FOREXP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1099659"/>
            <a:ext cx="8626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0" y="12687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 Black" panose="020B0A04020102020204" pitchFamily="34" charset="0"/>
              </a:rPr>
              <a:t>Temas de interesse do brasileiro</a:t>
            </a:r>
          </a:p>
          <a:p>
            <a:pPr algn="ctr"/>
            <a:r>
              <a:rPr lang="pt-BR" dirty="0">
                <a:latin typeface="Arial Black" panose="020B0A04020102020204" pitchFamily="34" charset="0"/>
              </a:rPr>
              <a:t>Enquete Ministério da Ciência, Tecnologia e Inovação (2015)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3"/>
          <a:stretch/>
        </p:blipFill>
        <p:spPr>
          <a:xfrm>
            <a:off x="504525" y="2145256"/>
            <a:ext cx="8156195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75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556</Words>
  <Application>Microsoft Office PowerPoint</Application>
  <PresentationFormat>Apresentação na tela (4:3)</PresentationFormat>
  <Paragraphs>72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x9</dc:creator>
  <cp:lastModifiedBy>Lucci Fonseca</cp:lastModifiedBy>
  <cp:revision>14</cp:revision>
  <dcterms:created xsi:type="dcterms:W3CDTF">2017-06-05T13:00:11Z</dcterms:created>
  <dcterms:modified xsi:type="dcterms:W3CDTF">2017-06-08T04:00:54Z</dcterms:modified>
</cp:coreProperties>
</file>