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73" r:id="rId3"/>
  </p:sldMasterIdLst>
  <p:handoutMasterIdLst>
    <p:handoutMasterId r:id="rId51"/>
  </p:handoutMasterIdLst>
  <p:sldIdLst>
    <p:sldId id="256" r:id="rId4"/>
    <p:sldId id="297" r:id="rId5"/>
    <p:sldId id="296" r:id="rId6"/>
    <p:sldId id="294" r:id="rId7"/>
    <p:sldId id="258" r:id="rId8"/>
    <p:sldId id="299" r:id="rId9"/>
    <p:sldId id="298" r:id="rId10"/>
    <p:sldId id="303" r:id="rId11"/>
    <p:sldId id="304" r:id="rId12"/>
    <p:sldId id="314" r:id="rId13"/>
    <p:sldId id="309" r:id="rId14"/>
    <p:sldId id="306" r:id="rId15"/>
    <p:sldId id="312" r:id="rId16"/>
    <p:sldId id="317" r:id="rId17"/>
    <p:sldId id="318" r:id="rId18"/>
    <p:sldId id="310" r:id="rId19"/>
    <p:sldId id="319" r:id="rId20"/>
    <p:sldId id="311" r:id="rId21"/>
    <p:sldId id="320" r:id="rId22"/>
    <p:sldId id="261" r:id="rId23"/>
    <p:sldId id="260" r:id="rId24"/>
    <p:sldId id="289" r:id="rId25"/>
    <p:sldId id="295" r:id="rId26"/>
    <p:sldId id="279" r:id="rId27"/>
    <p:sldId id="288" r:id="rId28"/>
    <p:sldId id="276" r:id="rId29"/>
    <p:sldId id="278" r:id="rId30"/>
    <p:sldId id="280" r:id="rId31"/>
    <p:sldId id="282" r:id="rId32"/>
    <p:sldId id="283" r:id="rId33"/>
    <p:sldId id="284" r:id="rId34"/>
    <p:sldId id="263" r:id="rId35"/>
    <p:sldId id="290" r:id="rId36"/>
    <p:sldId id="264" r:id="rId37"/>
    <p:sldId id="313" r:id="rId38"/>
    <p:sldId id="265" r:id="rId39"/>
    <p:sldId id="321" r:id="rId40"/>
    <p:sldId id="266" r:id="rId41"/>
    <p:sldId id="287" r:id="rId42"/>
    <p:sldId id="267" r:id="rId43"/>
    <p:sldId id="268" r:id="rId44"/>
    <p:sldId id="316" r:id="rId45"/>
    <p:sldId id="301" r:id="rId46"/>
    <p:sldId id="315" r:id="rId47"/>
    <p:sldId id="302" r:id="rId48"/>
    <p:sldId id="269" r:id="rId49"/>
    <p:sldId id="27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frizzarini:Documents:Apresenta&#231;&#245;es:IES%20Management%20-%20Marcos%20Frizzarin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frizzarini:Documents:Apresenta&#231;&#245;es:IES%20Management%20-%20Marcos%20Frizzarin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Sheet1!$D$88:$D$92</c:f>
              <c:strCache>
                <c:ptCount val="5"/>
                <c:pt idx="0">
                  <c:v>Saúde</c:v>
                </c:pt>
                <c:pt idx="1">
                  <c:v>Medicina</c:v>
                </c:pt>
                <c:pt idx="2">
                  <c:v>Humanas</c:v>
                </c:pt>
                <c:pt idx="3">
                  <c:v>Direito</c:v>
                </c:pt>
                <c:pt idx="4">
                  <c:v>Pedagogia</c:v>
                </c:pt>
              </c:strCache>
            </c:strRef>
          </c:cat>
          <c:val>
            <c:numRef>
              <c:f>Sheet1!$E$88:$E$92</c:f>
              <c:numCache>
                <c:formatCode>0%</c:formatCode>
                <c:ptCount val="5"/>
                <c:pt idx="0">
                  <c:v>0.4</c:v>
                </c:pt>
                <c:pt idx="1">
                  <c:v>0.15</c:v>
                </c:pt>
                <c:pt idx="2">
                  <c:v>0.43</c:v>
                </c:pt>
                <c:pt idx="3">
                  <c:v>0.3</c:v>
                </c:pt>
                <c:pt idx="4">
                  <c:v>0.55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4628616"/>
        <c:axId val="2134624344"/>
        <c:axId val="0"/>
      </c:bar3DChart>
      <c:catAx>
        <c:axId val="21346286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34624344"/>
        <c:crosses val="autoZero"/>
        <c:auto val="1"/>
        <c:lblAlgn val="ctr"/>
        <c:lblOffset val="100"/>
        <c:noMultiLvlLbl val="0"/>
      </c:catAx>
      <c:valAx>
        <c:axId val="21346243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34628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Sheet1!$D$71:$D$74</c:f>
              <c:strCache>
                <c:ptCount val="4"/>
                <c:pt idx="0">
                  <c:v>folha acadêmica</c:v>
                </c:pt>
                <c:pt idx="1">
                  <c:v>folha administrativa</c:v>
                </c:pt>
                <c:pt idx="2">
                  <c:v>demais despesas</c:v>
                </c:pt>
                <c:pt idx="3">
                  <c:v>resultados</c:v>
                </c:pt>
              </c:strCache>
            </c:strRef>
          </c:cat>
          <c:val>
            <c:numRef>
              <c:f>Sheet1!$E$71:$E$74</c:f>
              <c:numCache>
                <c:formatCode>0%</c:formatCode>
                <c:ptCount val="4"/>
                <c:pt idx="0">
                  <c:v>0.4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Relação da CH docente dentro e fora</a:t>
            </a:r>
            <a:r>
              <a:rPr lang="en-US" baseline="0"/>
              <a:t> de sala de aula</a:t>
            </a:r>
            <a:endParaRPr lang="en-US"/>
          </a:p>
        </c:rich>
      </c:tx>
      <c:layout>
        <c:manualLayout>
          <c:xMode val="edge"/>
          <c:yMode val="edge"/>
          <c:x val="0.124881479658793"/>
          <c:y val="0.028712431154457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out</c:v>
                </c:pt>
                <c:pt idx="1">
                  <c:v>in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3E594-6DA1-C749-ABDE-FA3986A30F4D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FA1A7B-FD4D-3C43-8E0D-8F5468F15CC8}">
      <dgm:prSet phldrT="[Text]"/>
      <dgm:spPr/>
      <dgm:t>
        <a:bodyPr/>
        <a:lstStyle/>
        <a:p>
          <a:r>
            <a:rPr lang="en-US"/>
            <a:t>Proativo</a:t>
          </a:r>
        </a:p>
      </dgm:t>
    </dgm:pt>
    <dgm:pt modelId="{0B01CA51-3224-1C42-8796-84271DCF0D57}" type="parTrans" cxnId="{F4B21BA5-4786-2B4D-924D-2960D61D070C}">
      <dgm:prSet/>
      <dgm:spPr/>
      <dgm:t>
        <a:bodyPr/>
        <a:lstStyle/>
        <a:p>
          <a:endParaRPr lang="en-US"/>
        </a:p>
      </dgm:t>
    </dgm:pt>
    <dgm:pt modelId="{09860D24-05F6-9A44-82BE-5284D05F1471}" type="sibTrans" cxnId="{F4B21BA5-4786-2B4D-924D-2960D61D070C}">
      <dgm:prSet/>
      <dgm:spPr/>
      <dgm:t>
        <a:bodyPr/>
        <a:lstStyle/>
        <a:p>
          <a:endParaRPr lang="en-US"/>
        </a:p>
      </dgm:t>
    </dgm:pt>
    <dgm:pt modelId="{32FA5447-BD34-E34B-AB0D-F60AE2E51674}">
      <dgm:prSet phldrT="[Text]"/>
      <dgm:spPr/>
      <dgm:t>
        <a:bodyPr/>
        <a:lstStyle/>
        <a:p>
          <a:r>
            <a:rPr lang="en-US"/>
            <a:t>Estudioso</a:t>
          </a:r>
        </a:p>
      </dgm:t>
    </dgm:pt>
    <dgm:pt modelId="{D284990F-A1F2-0C43-9D4A-5A2EA41AECC0}" type="parTrans" cxnId="{5FEB6C7C-E479-2E44-93C0-EE9E7E65877C}">
      <dgm:prSet/>
      <dgm:spPr/>
      <dgm:t>
        <a:bodyPr/>
        <a:lstStyle/>
        <a:p>
          <a:endParaRPr lang="en-US"/>
        </a:p>
      </dgm:t>
    </dgm:pt>
    <dgm:pt modelId="{AAD4A123-7A80-3A44-985A-B2AC4F8961AF}" type="sibTrans" cxnId="{5FEB6C7C-E479-2E44-93C0-EE9E7E65877C}">
      <dgm:prSet/>
      <dgm:spPr/>
      <dgm:t>
        <a:bodyPr/>
        <a:lstStyle/>
        <a:p>
          <a:endParaRPr lang="en-US"/>
        </a:p>
      </dgm:t>
    </dgm:pt>
    <dgm:pt modelId="{320D9958-8B70-B04C-A88D-55270B52538D}">
      <dgm:prSet phldrT="[Text]"/>
      <dgm:spPr/>
      <dgm:t>
        <a:bodyPr/>
        <a:lstStyle/>
        <a:p>
          <a:r>
            <a:rPr lang="en-US"/>
            <a:t>Inovador</a:t>
          </a:r>
        </a:p>
      </dgm:t>
    </dgm:pt>
    <dgm:pt modelId="{AB7C9284-C53D-DD48-8D3E-DAECE0F24554}" type="parTrans" cxnId="{BBC9BB24-7A74-0641-91FB-F7975E1218B2}">
      <dgm:prSet/>
      <dgm:spPr/>
      <dgm:t>
        <a:bodyPr/>
        <a:lstStyle/>
        <a:p>
          <a:endParaRPr lang="en-US"/>
        </a:p>
      </dgm:t>
    </dgm:pt>
    <dgm:pt modelId="{641EB930-B225-B14E-ACC1-241C42B508D0}" type="sibTrans" cxnId="{BBC9BB24-7A74-0641-91FB-F7975E1218B2}">
      <dgm:prSet/>
      <dgm:spPr/>
      <dgm:t>
        <a:bodyPr/>
        <a:lstStyle/>
        <a:p>
          <a:endParaRPr lang="en-US"/>
        </a:p>
      </dgm:t>
    </dgm:pt>
    <dgm:pt modelId="{62C434FE-80FC-2643-ACEF-5D0C1BA63D19}">
      <dgm:prSet phldrT="[Text]"/>
      <dgm:spPr/>
      <dgm:t>
        <a:bodyPr/>
        <a:lstStyle/>
        <a:p>
          <a:r>
            <a:rPr lang="en-US"/>
            <a:t>Simpático</a:t>
          </a:r>
        </a:p>
      </dgm:t>
    </dgm:pt>
    <dgm:pt modelId="{0BD8E17D-A1A3-6F44-84F0-B95EA3C7A4FD}" type="parTrans" cxnId="{9FF89046-CBE4-F243-9671-5BB7C01E50F3}">
      <dgm:prSet/>
      <dgm:spPr/>
      <dgm:t>
        <a:bodyPr/>
        <a:lstStyle/>
        <a:p>
          <a:endParaRPr lang="en-US"/>
        </a:p>
      </dgm:t>
    </dgm:pt>
    <dgm:pt modelId="{2597A396-0CF7-6D42-8866-CF1443D6CB19}" type="sibTrans" cxnId="{9FF89046-CBE4-F243-9671-5BB7C01E50F3}">
      <dgm:prSet/>
      <dgm:spPr/>
      <dgm:t>
        <a:bodyPr/>
        <a:lstStyle/>
        <a:p>
          <a:endParaRPr lang="en-US"/>
        </a:p>
      </dgm:t>
    </dgm:pt>
    <dgm:pt modelId="{FE48AC3F-0795-C34C-B677-DDC508096219}">
      <dgm:prSet phldrT="[Text]"/>
      <dgm:spPr/>
      <dgm:t>
        <a:bodyPr/>
        <a:lstStyle/>
        <a:p>
          <a:r>
            <a:rPr lang="en-US"/>
            <a:t>Assertivo</a:t>
          </a:r>
        </a:p>
      </dgm:t>
    </dgm:pt>
    <dgm:pt modelId="{65B9B377-1ADB-9648-B087-8BCE063FEFD4}" type="parTrans" cxnId="{500CCFEA-4562-3640-AAD4-0007BF11844A}">
      <dgm:prSet/>
      <dgm:spPr/>
      <dgm:t>
        <a:bodyPr/>
        <a:lstStyle/>
        <a:p>
          <a:endParaRPr lang="en-US"/>
        </a:p>
      </dgm:t>
    </dgm:pt>
    <dgm:pt modelId="{B807CF39-41E0-9446-953C-7CD7497D0BCD}" type="sibTrans" cxnId="{500CCFEA-4562-3640-AAD4-0007BF11844A}">
      <dgm:prSet/>
      <dgm:spPr/>
      <dgm:t>
        <a:bodyPr/>
        <a:lstStyle/>
        <a:p>
          <a:endParaRPr lang="en-US"/>
        </a:p>
      </dgm:t>
    </dgm:pt>
    <dgm:pt modelId="{98772439-A722-5448-B7D1-FCA71FA6A415}">
      <dgm:prSet phldrT="[Text]"/>
      <dgm:spPr/>
      <dgm:t>
        <a:bodyPr/>
        <a:lstStyle/>
        <a:p>
          <a:r>
            <a:rPr lang="en-US"/>
            <a:t>Comprometido</a:t>
          </a:r>
        </a:p>
      </dgm:t>
    </dgm:pt>
    <dgm:pt modelId="{60894748-BA2A-944C-B658-2B76BC3411A9}" type="parTrans" cxnId="{47071317-A65A-6B4F-AD74-C021801B6C77}">
      <dgm:prSet/>
      <dgm:spPr/>
      <dgm:t>
        <a:bodyPr/>
        <a:lstStyle/>
        <a:p>
          <a:endParaRPr lang="en-US"/>
        </a:p>
      </dgm:t>
    </dgm:pt>
    <dgm:pt modelId="{71A45CDC-BB58-3847-956A-BDFF4BE02F34}" type="sibTrans" cxnId="{47071317-A65A-6B4F-AD74-C021801B6C77}">
      <dgm:prSet/>
      <dgm:spPr/>
      <dgm:t>
        <a:bodyPr/>
        <a:lstStyle/>
        <a:p>
          <a:endParaRPr lang="en-US"/>
        </a:p>
      </dgm:t>
    </dgm:pt>
    <dgm:pt modelId="{97DA93CC-41B0-1F46-A03E-20CBEFFBA926}">
      <dgm:prSet phldrT="[Text]"/>
      <dgm:spPr/>
      <dgm:t>
        <a:bodyPr/>
        <a:lstStyle/>
        <a:p>
          <a:r>
            <a:rPr lang="en-US"/>
            <a:t>Interessado</a:t>
          </a:r>
        </a:p>
      </dgm:t>
    </dgm:pt>
    <dgm:pt modelId="{FD174E0E-A8B6-F84A-8210-1A4F7DE61803}" type="parTrans" cxnId="{CEAADA7D-C777-A142-A688-2A2CE7F0F188}">
      <dgm:prSet/>
      <dgm:spPr/>
      <dgm:t>
        <a:bodyPr/>
        <a:lstStyle/>
        <a:p>
          <a:endParaRPr lang="en-US"/>
        </a:p>
      </dgm:t>
    </dgm:pt>
    <dgm:pt modelId="{3840DE30-3E84-1243-8490-C5C63BDED57B}" type="sibTrans" cxnId="{CEAADA7D-C777-A142-A688-2A2CE7F0F188}">
      <dgm:prSet/>
      <dgm:spPr/>
      <dgm:t>
        <a:bodyPr/>
        <a:lstStyle/>
        <a:p>
          <a:endParaRPr lang="en-US"/>
        </a:p>
      </dgm:t>
    </dgm:pt>
    <dgm:pt modelId="{41B735B1-A54F-2B43-88E0-1FC58F23697E}">
      <dgm:prSet phldrT="[Text]"/>
      <dgm:spPr/>
      <dgm:t>
        <a:bodyPr/>
        <a:lstStyle/>
        <a:p>
          <a:r>
            <a:rPr lang="en-US"/>
            <a:t>Organizado</a:t>
          </a:r>
        </a:p>
      </dgm:t>
    </dgm:pt>
    <dgm:pt modelId="{53C52A97-BFF3-6F43-8C25-73E0AD37F9DF}" type="parTrans" cxnId="{3F766FE9-1CF4-7642-B0D2-351502BA0316}">
      <dgm:prSet/>
      <dgm:spPr/>
      <dgm:t>
        <a:bodyPr/>
        <a:lstStyle/>
        <a:p>
          <a:endParaRPr lang="en-US"/>
        </a:p>
      </dgm:t>
    </dgm:pt>
    <dgm:pt modelId="{F8F40EAF-7396-004B-94E0-C35307C12E2B}" type="sibTrans" cxnId="{3F766FE9-1CF4-7642-B0D2-351502BA0316}">
      <dgm:prSet/>
      <dgm:spPr/>
      <dgm:t>
        <a:bodyPr/>
        <a:lstStyle/>
        <a:p>
          <a:endParaRPr lang="en-US"/>
        </a:p>
      </dgm:t>
    </dgm:pt>
    <dgm:pt modelId="{162517C5-493A-E64B-A4A4-EA03F209112F}">
      <dgm:prSet phldrT="[Text]"/>
      <dgm:spPr/>
      <dgm:t>
        <a:bodyPr/>
        <a:lstStyle/>
        <a:p>
          <a:r>
            <a:rPr lang="en-US"/>
            <a:t>Líder</a:t>
          </a:r>
        </a:p>
      </dgm:t>
    </dgm:pt>
    <dgm:pt modelId="{AAF98D60-81B6-BF43-82C4-F80F450E6C42}" type="parTrans" cxnId="{5630525C-D254-6543-9AF1-9EAF95AF2D51}">
      <dgm:prSet/>
      <dgm:spPr/>
      <dgm:t>
        <a:bodyPr/>
        <a:lstStyle/>
        <a:p>
          <a:endParaRPr lang="en-US"/>
        </a:p>
      </dgm:t>
    </dgm:pt>
    <dgm:pt modelId="{73BA7047-F6E6-2D49-A465-E08B1DBAD2E3}" type="sibTrans" cxnId="{5630525C-D254-6543-9AF1-9EAF95AF2D51}">
      <dgm:prSet/>
      <dgm:spPr/>
      <dgm:t>
        <a:bodyPr/>
        <a:lstStyle/>
        <a:p>
          <a:endParaRPr lang="en-US"/>
        </a:p>
      </dgm:t>
    </dgm:pt>
    <dgm:pt modelId="{AE65E91C-602F-8749-AD52-8909510D5C67}" type="pres">
      <dgm:prSet presAssocID="{4263E594-6DA1-C749-ABDE-FA3986A30F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DDDD0B-E9E8-0A47-9FC9-784E04C93916}" type="pres">
      <dgm:prSet presAssocID="{4263E594-6DA1-C749-ABDE-FA3986A30F4D}" presName="cycle" presStyleCnt="0"/>
      <dgm:spPr/>
    </dgm:pt>
    <dgm:pt modelId="{FB83DB7B-16B8-C840-9678-5621F965D28E}" type="pres">
      <dgm:prSet presAssocID="{162517C5-493A-E64B-A4A4-EA03F209112F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177A1-DA98-6442-9E1F-F5B3CF34806B}" type="pres">
      <dgm:prSet presAssocID="{73BA7047-F6E6-2D49-A465-E08B1DBAD2E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6D56D03-4157-134C-92FA-BB97C0A1806D}" type="pres">
      <dgm:prSet presAssocID="{8DFA1A7B-FD4D-3C43-8E0D-8F5468F15CC8}" presName="nodeFollowingNodes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D65F9-A98D-0440-B804-2E880DC7E1BD}" type="pres">
      <dgm:prSet presAssocID="{98772439-A722-5448-B7D1-FCA71FA6A415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D4F0B-73D0-5546-883E-FB504C08056B}" type="pres">
      <dgm:prSet presAssocID="{97DA93CC-41B0-1F46-A03E-20CBEFFBA926}" presName="nodeFollowingNodes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4FCC0-9343-4D42-A850-75D05EE8A34C}" type="pres">
      <dgm:prSet presAssocID="{41B735B1-A54F-2B43-88E0-1FC58F23697E}" presName="nodeFollowingNodes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7BFCF-D2BF-784E-A7F8-7B719D590456}" type="pres">
      <dgm:prSet presAssocID="{32FA5447-BD34-E34B-AB0D-F60AE2E51674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EC31E-426B-A841-A4C7-7DF543033F33}" type="pres">
      <dgm:prSet presAssocID="{320D9958-8B70-B04C-A88D-55270B52538D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0D665-5E8C-B84E-998C-5DCAA82DC1B1}" type="pres">
      <dgm:prSet presAssocID="{62C434FE-80FC-2643-ACEF-5D0C1BA63D19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16DEF-AB7A-444B-8C4B-C6C5FB63E019}" type="pres">
      <dgm:prSet presAssocID="{FE48AC3F-0795-C34C-B677-DDC508096219}" presName="nodeFollowingNodes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8C2EBB-E376-A84A-BB6E-2635C3C0B1F5}" type="presOf" srcId="{8DFA1A7B-FD4D-3C43-8E0D-8F5468F15CC8}" destId="{56D56D03-4157-134C-92FA-BB97C0A1806D}" srcOrd="0" destOrd="0" presId="urn:microsoft.com/office/officeart/2005/8/layout/cycle3"/>
    <dgm:cxn modelId="{500CCFEA-4562-3640-AAD4-0007BF11844A}" srcId="{4263E594-6DA1-C749-ABDE-FA3986A30F4D}" destId="{FE48AC3F-0795-C34C-B677-DDC508096219}" srcOrd="8" destOrd="0" parTransId="{65B9B377-1ADB-9648-B087-8BCE063FEFD4}" sibTransId="{B807CF39-41E0-9446-953C-7CD7497D0BCD}"/>
    <dgm:cxn modelId="{5FEB6C7C-E479-2E44-93C0-EE9E7E65877C}" srcId="{4263E594-6DA1-C749-ABDE-FA3986A30F4D}" destId="{32FA5447-BD34-E34B-AB0D-F60AE2E51674}" srcOrd="5" destOrd="0" parTransId="{D284990F-A1F2-0C43-9D4A-5A2EA41AECC0}" sibTransId="{AAD4A123-7A80-3A44-985A-B2AC4F8961AF}"/>
    <dgm:cxn modelId="{BBC9BB24-7A74-0641-91FB-F7975E1218B2}" srcId="{4263E594-6DA1-C749-ABDE-FA3986A30F4D}" destId="{320D9958-8B70-B04C-A88D-55270B52538D}" srcOrd="6" destOrd="0" parTransId="{AB7C9284-C53D-DD48-8D3E-DAECE0F24554}" sibTransId="{641EB930-B225-B14E-ACC1-241C42B508D0}"/>
    <dgm:cxn modelId="{BA1CA5F7-C10F-2147-A360-F03C7386C1AD}" type="presOf" srcId="{4263E594-6DA1-C749-ABDE-FA3986A30F4D}" destId="{AE65E91C-602F-8749-AD52-8909510D5C67}" srcOrd="0" destOrd="0" presId="urn:microsoft.com/office/officeart/2005/8/layout/cycle3"/>
    <dgm:cxn modelId="{47071317-A65A-6B4F-AD74-C021801B6C77}" srcId="{4263E594-6DA1-C749-ABDE-FA3986A30F4D}" destId="{98772439-A722-5448-B7D1-FCA71FA6A415}" srcOrd="2" destOrd="0" parTransId="{60894748-BA2A-944C-B658-2B76BC3411A9}" sibTransId="{71A45CDC-BB58-3847-956A-BDFF4BE02F34}"/>
    <dgm:cxn modelId="{744D6FA0-10E8-7C44-B33E-A39BEAED2689}" type="presOf" srcId="{FE48AC3F-0795-C34C-B677-DDC508096219}" destId="{63F16DEF-AB7A-444B-8C4B-C6C5FB63E019}" srcOrd="0" destOrd="0" presId="urn:microsoft.com/office/officeart/2005/8/layout/cycle3"/>
    <dgm:cxn modelId="{CEAADA7D-C777-A142-A688-2A2CE7F0F188}" srcId="{4263E594-6DA1-C749-ABDE-FA3986A30F4D}" destId="{97DA93CC-41B0-1F46-A03E-20CBEFFBA926}" srcOrd="3" destOrd="0" parTransId="{FD174E0E-A8B6-F84A-8210-1A4F7DE61803}" sibTransId="{3840DE30-3E84-1243-8490-C5C63BDED57B}"/>
    <dgm:cxn modelId="{84FA4C32-3713-E741-97D7-BC3F84BBBBD3}" type="presOf" srcId="{73BA7047-F6E6-2D49-A465-E08B1DBAD2E3}" destId="{E4E177A1-DA98-6442-9E1F-F5B3CF34806B}" srcOrd="0" destOrd="0" presId="urn:microsoft.com/office/officeart/2005/8/layout/cycle3"/>
    <dgm:cxn modelId="{9FF89046-CBE4-F243-9671-5BB7C01E50F3}" srcId="{4263E594-6DA1-C749-ABDE-FA3986A30F4D}" destId="{62C434FE-80FC-2643-ACEF-5D0C1BA63D19}" srcOrd="7" destOrd="0" parTransId="{0BD8E17D-A1A3-6F44-84F0-B95EA3C7A4FD}" sibTransId="{2597A396-0CF7-6D42-8866-CF1443D6CB19}"/>
    <dgm:cxn modelId="{02C45772-CBFF-3244-94A1-C10CA10CBE94}" type="presOf" srcId="{320D9958-8B70-B04C-A88D-55270B52538D}" destId="{91DEC31E-426B-A841-A4C7-7DF543033F33}" srcOrd="0" destOrd="0" presId="urn:microsoft.com/office/officeart/2005/8/layout/cycle3"/>
    <dgm:cxn modelId="{80D0F0DB-A25A-2D40-89C0-F96FBB2E230A}" type="presOf" srcId="{97DA93CC-41B0-1F46-A03E-20CBEFFBA926}" destId="{EE8D4F0B-73D0-5546-883E-FB504C08056B}" srcOrd="0" destOrd="0" presId="urn:microsoft.com/office/officeart/2005/8/layout/cycle3"/>
    <dgm:cxn modelId="{3F766FE9-1CF4-7642-B0D2-351502BA0316}" srcId="{4263E594-6DA1-C749-ABDE-FA3986A30F4D}" destId="{41B735B1-A54F-2B43-88E0-1FC58F23697E}" srcOrd="4" destOrd="0" parTransId="{53C52A97-BFF3-6F43-8C25-73E0AD37F9DF}" sibTransId="{F8F40EAF-7396-004B-94E0-C35307C12E2B}"/>
    <dgm:cxn modelId="{DA9E5FD0-6B61-FC48-A34B-BFB0ED8AA54D}" type="presOf" srcId="{41B735B1-A54F-2B43-88E0-1FC58F23697E}" destId="{BAE4FCC0-9343-4D42-A850-75D05EE8A34C}" srcOrd="0" destOrd="0" presId="urn:microsoft.com/office/officeart/2005/8/layout/cycle3"/>
    <dgm:cxn modelId="{A8B026E4-F7AD-8243-8CC9-BDD5798024E1}" type="presOf" srcId="{162517C5-493A-E64B-A4A4-EA03F209112F}" destId="{FB83DB7B-16B8-C840-9678-5621F965D28E}" srcOrd="0" destOrd="0" presId="urn:microsoft.com/office/officeart/2005/8/layout/cycle3"/>
    <dgm:cxn modelId="{F4B21BA5-4786-2B4D-924D-2960D61D070C}" srcId="{4263E594-6DA1-C749-ABDE-FA3986A30F4D}" destId="{8DFA1A7B-FD4D-3C43-8E0D-8F5468F15CC8}" srcOrd="1" destOrd="0" parTransId="{0B01CA51-3224-1C42-8796-84271DCF0D57}" sibTransId="{09860D24-05F6-9A44-82BE-5284D05F1471}"/>
    <dgm:cxn modelId="{5028C024-61C9-A645-BC09-16CB27D02421}" type="presOf" srcId="{32FA5447-BD34-E34B-AB0D-F60AE2E51674}" destId="{D357BFCF-D2BF-784E-A7F8-7B719D590456}" srcOrd="0" destOrd="0" presId="urn:microsoft.com/office/officeart/2005/8/layout/cycle3"/>
    <dgm:cxn modelId="{5630525C-D254-6543-9AF1-9EAF95AF2D51}" srcId="{4263E594-6DA1-C749-ABDE-FA3986A30F4D}" destId="{162517C5-493A-E64B-A4A4-EA03F209112F}" srcOrd="0" destOrd="0" parTransId="{AAF98D60-81B6-BF43-82C4-F80F450E6C42}" sibTransId="{73BA7047-F6E6-2D49-A465-E08B1DBAD2E3}"/>
    <dgm:cxn modelId="{76F5F209-BD81-5243-9B86-A8DB980400F2}" type="presOf" srcId="{98772439-A722-5448-B7D1-FCA71FA6A415}" destId="{266D65F9-A98D-0440-B804-2E880DC7E1BD}" srcOrd="0" destOrd="0" presId="urn:microsoft.com/office/officeart/2005/8/layout/cycle3"/>
    <dgm:cxn modelId="{295CDB85-8960-3843-BA01-539DF546C07D}" type="presOf" srcId="{62C434FE-80FC-2643-ACEF-5D0C1BA63D19}" destId="{7AE0D665-5E8C-B84E-998C-5DCAA82DC1B1}" srcOrd="0" destOrd="0" presId="urn:microsoft.com/office/officeart/2005/8/layout/cycle3"/>
    <dgm:cxn modelId="{ADF8EB95-55B9-6D4C-99B5-F14CEA824F20}" type="presParOf" srcId="{AE65E91C-602F-8749-AD52-8909510D5C67}" destId="{ADDDDD0B-E9E8-0A47-9FC9-784E04C93916}" srcOrd="0" destOrd="0" presId="urn:microsoft.com/office/officeart/2005/8/layout/cycle3"/>
    <dgm:cxn modelId="{B9E0D17C-5362-5745-9BD7-6595AA0B5790}" type="presParOf" srcId="{ADDDDD0B-E9E8-0A47-9FC9-784E04C93916}" destId="{FB83DB7B-16B8-C840-9678-5621F965D28E}" srcOrd="0" destOrd="0" presId="urn:microsoft.com/office/officeart/2005/8/layout/cycle3"/>
    <dgm:cxn modelId="{463B5769-2986-5341-A534-D2A7CF0F3669}" type="presParOf" srcId="{ADDDDD0B-E9E8-0A47-9FC9-784E04C93916}" destId="{E4E177A1-DA98-6442-9E1F-F5B3CF34806B}" srcOrd="1" destOrd="0" presId="urn:microsoft.com/office/officeart/2005/8/layout/cycle3"/>
    <dgm:cxn modelId="{68EF0849-997A-E141-8158-F161B150A7D0}" type="presParOf" srcId="{ADDDDD0B-E9E8-0A47-9FC9-784E04C93916}" destId="{56D56D03-4157-134C-92FA-BB97C0A1806D}" srcOrd="2" destOrd="0" presId="urn:microsoft.com/office/officeart/2005/8/layout/cycle3"/>
    <dgm:cxn modelId="{F673BB31-0F0A-9F4F-975B-DC9D07A2D2FD}" type="presParOf" srcId="{ADDDDD0B-E9E8-0A47-9FC9-784E04C93916}" destId="{266D65F9-A98D-0440-B804-2E880DC7E1BD}" srcOrd="3" destOrd="0" presId="urn:microsoft.com/office/officeart/2005/8/layout/cycle3"/>
    <dgm:cxn modelId="{6C1B9867-3FDB-F143-ACE7-7F7B4E5BD486}" type="presParOf" srcId="{ADDDDD0B-E9E8-0A47-9FC9-784E04C93916}" destId="{EE8D4F0B-73D0-5546-883E-FB504C08056B}" srcOrd="4" destOrd="0" presId="urn:microsoft.com/office/officeart/2005/8/layout/cycle3"/>
    <dgm:cxn modelId="{8806FF96-690B-C647-9438-E966EF468BFD}" type="presParOf" srcId="{ADDDDD0B-E9E8-0A47-9FC9-784E04C93916}" destId="{BAE4FCC0-9343-4D42-A850-75D05EE8A34C}" srcOrd="5" destOrd="0" presId="urn:microsoft.com/office/officeart/2005/8/layout/cycle3"/>
    <dgm:cxn modelId="{9AE5FD96-9F8F-7447-A72B-3CD39F6170B6}" type="presParOf" srcId="{ADDDDD0B-E9E8-0A47-9FC9-784E04C93916}" destId="{D357BFCF-D2BF-784E-A7F8-7B719D590456}" srcOrd="6" destOrd="0" presId="urn:microsoft.com/office/officeart/2005/8/layout/cycle3"/>
    <dgm:cxn modelId="{39396B02-BDD1-7140-8E6B-438D17439F49}" type="presParOf" srcId="{ADDDDD0B-E9E8-0A47-9FC9-784E04C93916}" destId="{91DEC31E-426B-A841-A4C7-7DF543033F33}" srcOrd="7" destOrd="0" presId="urn:microsoft.com/office/officeart/2005/8/layout/cycle3"/>
    <dgm:cxn modelId="{E5A56254-39C9-9E4F-9EA3-EAD183F680F2}" type="presParOf" srcId="{ADDDDD0B-E9E8-0A47-9FC9-784E04C93916}" destId="{7AE0D665-5E8C-B84E-998C-5DCAA82DC1B1}" srcOrd="8" destOrd="0" presId="urn:microsoft.com/office/officeart/2005/8/layout/cycle3"/>
    <dgm:cxn modelId="{8F0985B2-9314-3D49-9082-2FD85E358607}" type="presParOf" srcId="{ADDDDD0B-E9E8-0A47-9FC9-784E04C93916}" destId="{63F16DEF-AB7A-444B-8C4B-C6C5FB63E019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3E594-6DA1-C749-ABDE-FA3986A30F4D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FA1A7B-FD4D-3C43-8E0D-8F5468F15CC8}">
      <dgm:prSet phldrT="[Text]"/>
      <dgm:spPr/>
      <dgm:t>
        <a:bodyPr/>
        <a:lstStyle/>
        <a:p>
          <a:r>
            <a:rPr lang="en-US"/>
            <a:t>Proativo</a:t>
          </a:r>
        </a:p>
      </dgm:t>
    </dgm:pt>
    <dgm:pt modelId="{0B01CA51-3224-1C42-8796-84271DCF0D57}" type="parTrans" cxnId="{F4B21BA5-4786-2B4D-924D-2960D61D070C}">
      <dgm:prSet/>
      <dgm:spPr/>
      <dgm:t>
        <a:bodyPr/>
        <a:lstStyle/>
        <a:p>
          <a:endParaRPr lang="en-US"/>
        </a:p>
      </dgm:t>
    </dgm:pt>
    <dgm:pt modelId="{09860D24-05F6-9A44-82BE-5284D05F1471}" type="sibTrans" cxnId="{F4B21BA5-4786-2B4D-924D-2960D61D070C}">
      <dgm:prSet/>
      <dgm:spPr/>
      <dgm:t>
        <a:bodyPr/>
        <a:lstStyle/>
        <a:p>
          <a:endParaRPr lang="en-US"/>
        </a:p>
      </dgm:t>
    </dgm:pt>
    <dgm:pt modelId="{32FA5447-BD34-E34B-AB0D-F60AE2E51674}">
      <dgm:prSet phldrT="[Text]"/>
      <dgm:spPr/>
      <dgm:t>
        <a:bodyPr/>
        <a:lstStyle/>
        <a:p>
          <a:r>
            <a:rPr lang="en-US"/>
            <a:t>Estudioso</a:t>
          </a:r>
        </a:p>
      </dgm:t>
    </dgm:pt>
    <dgm:pt modelId="{D284990F-A1F2-0C43-9D4A-5A2EA41AECC0}" type="parTrans" cxnId="{5FEB6C7C-E479-2E44-93C0-EE9E7E65877C}">
      <dgm:prSet/>
      <dgm:spPr/>
      <dgm:t>
        <a:bodyPr/>
        <a:lstStyle/>
        <a:p>
          <a:endParaRPr lang="en-US"/>
        </a:p>
      </dgm:t>
    </dgm:pt>
    <dgm:pt modelId="{AAD4A123-7A80-3A44-985A-B2AC4F8961AF}" type="sibTrans" cxnId="{5FEB6C7C-E479-2E44-93C0-EE9E7E65877C}">
      <dgm:prSet/>
      <dgm:spPr/>
      <dgm:t>
        <a:bodyPr/>
        <a:lstStyle/>
        <a:p>
          <a:endParaRPr lang="en-US"/>
        </a:p>
      </dgm:t>
    </dgm:pt>
    <dgm:pt modelId="{320D9958-8B70-B04C-A88D-55270B52538D}">
      <dgm:prSet phldrT="[Text]"/>
      <dgm:spPr/>
      <dgm:t>
        <a:bodyPr/>
        <a:lstStyle/>
        <a:p>
          <a:r>
            <a:rPr lang="en-US"/>
            <a:t>Inovador</a:t>
          </a:r>
        </a:p>
      </dgm:t>
    </dgm:pt>
    <dgm:pt modelId="{AB7C9284-C53D-DD48-8D3E-DAECE0F24554}" type="parTrans" cxnId="{BBC9BB24-7A74-0641-91FB-F7975E1218B2}">
      <dgm:prSet/>
      <dgm:spPr/>
      <dgm:t>
        <a:bodyPr/>
        <a:lstStyle/>
        <a:p>
          <a:endParaRPr lang="en-US"/>
        </a:p>
      </dgm:t>
    </dgm:pt>
    <dgm:pt modelId="{641EB930-B225-B14E-ACC1-241C42B508D0}" type="sibTrans" cxnId="{BBC9BB24-7A74-0641-91FB-F7975E1218B2}">
      <dgm:prSet/>
      <dgm:spPr/>
      <dgm:t>
        <a:bodyPr/>
        <a:lstStyle/>
        <a:p>
          <a:endParaRPr lang="en-US"/>
        </a:p>
      </dgm:t>
    </dgm:pt>
    <dgm:pt modelId="{62C434FE-80FC-2643-ACEF-5D0C1BA63D19}">
      <dgm:prSet phldrT="[Text]"/>
      <dgm:spPr/>
      <dgm:t>
        <a:bodyPr/>
        <a:lstStyle/>
        <a:p>
          <a:r>
            <a:rPr lang="en-US"/>
            <a:t>Simpático</a:t>
          </a:r>
        </a:p>
      </dgm:t>
    </dgm:pt>
    <dgm:pt modelId="{0BD8E17D-A1A3-6F44-84F0-B95EA3C7A4FD}" type="parTrans" cxnId="{9FF89046-CBE4-F243-9671-5BB7C01E50F3}">
      <dgm:prSet/>
      <dgm:spPr/>
      <dgm:t>
        <a:bodyPr/>
        <a:lstStyle/>
        <a:p>
          <a:endParaRPr lang="en-US"/>
        </a:p>
      </dgm:t>
    </dgm:pt>
    <dgm:pt modelId="{2597A396-0CF7-6D42-8866-CF1443D6CB19}" type="sibTrans" cxnId="{9FF89046-CBE4-F243-9671-5BB7C01E50F3}">
      <dgm:prSet/>
      <dgm:spPr/>
      <dgm:t>
        <a:bodyPr/>
        <a:lstStyle/>
        <a:p>
          <a:endParaRPr lang="en-US"/>
        </a:p>
      </dgm:t>
    </dgm:pt>
    <dgm:pt modelId="{FE48AC3F-0795-C34C-B677-DDC508096219}">
      <dgm:prSet phldrT="[Text]"/>
      <dgm:spPr/>
      <dgm:t>
        <a:bodyPr/>
        <a:lstStyle/>
        <a:p>
          <a:r>
            <a:rPr lang="en-US"/>
            <a:t>Assertivo</a:t>
          </a:r>
        </a:p>
      </dgm:t>
    </dgm:pt>
    <dgm:pt modelId="{65B9B377-1ADB-9648-B087-8BCE063FEFD4}" type="parTrans" cxnId="{500CCFEA-4562-3640-AAD4-0007BF11844A}">
      <dgm:prSet/>
      <dgm:spPr/>
      <dgm:t>
        <a:bodyPr/>
        <a:lstStyle/>
        <a:p>
          <a:endParaRPr lang="en-US"/>
        </a:p>
      </dgm:t>
    </dgm:pt>
    <dgm:pt modelId="{B807CF39-41E0-9446-953C-7CD7497D0BCD}" type="sibTrans" cxnId="{500CCFEA-4562-3640-AAD4-0007BF11844A}">
      <dgm:prSet/>
      <dgm:spPr/>
      <dgm:t>
        <a:bodyPr/>
        <a:lstStyle/>
        <a:p>
          <a:endParaRPr lang="en-US"/>
        </a:p>
      </dgm:t>
    </dgm:pt>
    <dgm:pt modelId="{98772439-A722-5448-B7D1-FCA71FA6A415}">
      <dgm:prSet phldrT="[Text]"/>
      <dgm:spPr/>
      <dgm:t>
        <a:bodyPr/>
        <a:lstStyle/>
        <a:p>
          <a:r>
            <a:rPr lang="en-US"/>
            <a:t>Comprometido</a:t>
          </a:r>
        </a:p>
      </dgm:t>
    </dgm:pt>
    <dgm:pt modelId="{60894748-BA2A-944C-B658-2B76BC3411A9}" type="parTrans" cxnId="{47071317-A65A-6B4F-AD74-C021801B6C77}">
      <dgm:prSet/>
      <dgm:spPr/>
      <dgm:t>
        <a:bodyPr/>
        <a:lstStyle/>
        <a:p>
          <a:endParaRPr lang="en-US"/>
        </a:p>
      </dgm:t>
    </dgm:pt>
    <dgm:pt modelId="{71A45CDC-BB58-3847-956A-BDFF4BE02F34}" type="sibTrans" cxnId="{47071317-A65A-6B4F-AD74-C021801B6C77}">
      <dgm:prSet/>
      <dgm:spPr/>
      <dgm:t>
        <a:bodyPr/>
        <a:lstStyle/>
        <a:p>
          <a:endParaRPr lang="en-US"/>
        </a:p>
      </dgm:t>
    </dgm:pt>
    <dgm:pt modelId="{97DA93CC-41B0-1F46-A03E-20CBEFFBA926}">
      <dgm:prSet phldrT="[Text]"/>
      <dgm:spPr/>
      <dgm:t>
        <a:bodyPr/>
        <a:lstStyle/>
        <a:p>
          <a:r>
            <a:rPr lang="en-US"/>
            <a:t>Interessado</a:t>
          </a:r>
        </a:p>
      </dgm:t>
    </dgm:pt>
    <dgm:pt modelId="{FD174E0E-A8B6-F84A-8210-1A4F7DE61803}" type="parTrans" cxnId="{CEAADA7D-C777-A142-A688-2A2CE7F0F188}">
      <dgm:prSet/>
      <dgm:spPr/>
      <dgm:t>
        <a:bodyPr/>
        <a:lstStyle/>
        <a:p>
          <a:endParaRPr lang="en-US"/>
        </a:p>
      </dgm:t>
    </dgm:pt>
    <dgm:pt modelId="{3840DE30-3E84-1243-8490-C5C63BDED57B}" type="sibTrans" cxnId="{CEAADA7D-C777-A142-A688-2A2CE7F0F188}">
      <dgm:prSet/>
      <dgm:spPr/>
      <dgm:t>
        <a:bodyPr/>
        <a:lstStyle/>
        <a:p>
          <a:endParaRPr lang="en-US"/>
        </a:p>
      </dgm:t>
    </dgm:pt>
    <dgm:pt modelId="{41B735B1-A54F-2B43-88E0-1FC58F23697E}">
      <dgm:prSet phldrT="[Text]"/>
      <dgm:spPr/>
      <dgm:t>
        <a:bodyPr/>
        <a:lstStyle/>
        <a:p>
          <a:r>
            <a:rPr lang="en-US"/>
            <a:t>Organizado</a:t>
          </a:r>
        </a:p>
      </dgm:t>
    </dgm:pt>
    <dgm:pt modelId="{53C52A97-BFF3-6F43-8C25-73E0AD37F9DF}" type="parTrans" cxnId="{3F766FE9-1CF4-7642-B0D2-351502BA0316}">
      <dgm:prSet/>
      <dgm:spPr/>
      <dgm:t>
        <a:bodyPr/>
        <a:lstStyle/>
        <a:p>
          <a:endParaRPr lang="en-US"/>
        </a:p>
      </dgm:t>
    </dgm:pt>
    <dgm:pt modelId="{F8F40EAF-7396-004B-94E0-C35307C12E2B}" type="sibTrans" cxnId="{3F766FE9-1CF4-7642-B0D2-351502BA0316}">
      <dgm:prSet/>
      <dgm:spPr/>
      <dgm:t>
        <a:bodyPr/>
        <a:lstStyle/>
        <a:p>
          <a:endParaRPr lang="en-US"/>
        </a:p>
      </dgm:t>
    </dgm:pt>
    <dgm:pt modelId="{162517C5-493A-E64B-A4A4-EA03F209112F}">
      <dgm:prSet phldrT="[Text]"/>
      <dgm:spPr/>
      <dgm:t>
        <a:bodyPr/>
        <a:lstStyle/>
        <a:p>
          <a:r>
            <a:rPr lang="en-US"/>
            <a:t>Líder</a:t>
          </a:r>
        </a:p>
      </dgm:t>
    </dgm:pt>
    <dgm:pt modelId="{AAF98D60-81B6-BF43-82C4-F80F450E6C42}" type="parTrans" cxnId="{5630525C-D254-6543-9AF1-9EAF95AF2D51}">
      <dgm:prSet/>
      <dgm:spPr/>
      <dgm:t>
        <a:bodyPr/>
        <a:lstStyle/>
        <a:p>
          <a:endParaRPr lang="en-US"/>
        </a:p>
      </dgm:t>
    </dgm:pt>
    <dgm:pt modelId="{73BA7047-F6E6-2D49-A465-E08B1DBAD2E3}" type="sibTrans" cxnId="{5630525C-D254-6543-9AF1-9EAF95AF2D51}">
      <dgm:prSet/>
      <dgm:spPr/>
      <dgm:t>
        <a:bodyPr/>
        <a:lstStyle/>
        <a:p>
          <a:endParaRPr lang="en-US"/>
        </a:p>
      </dgm:t>
    </dgm:pt>
    <dgm:pt modelId="{AE65E91C-602F-8749-AD52-8909510D5C67}" type="pres">
      <dgm:prSet presAssocID="{4263E594-6DA1-C749-ABDE-FA3986A30F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DDDD0B-E9E8-0A47-9FC9-784E04C93916}" type="pres">
      <dgm:prSet presAssocID="{4263E594-6DA1-C749-ABDE-FA3986A30F4D}" presName="cycle" presStyleCnt="0"/>
      <dgm:spPr/>
    </dgm:pt>
    <dgm:pt modelId="{FB83DB7B-16B8-C840-9678-5621F965D28E}" type="pres">
      <dgm:prSet presAssocID="{162517C5-493A-E64B-A4A4-EA03F209112F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177A1-DA98-6442-9E1F-F5B3CF34806B}" type="pres">
      <dgm:prSet presAssocID="{73BA7047-F6E6-2D49-A465-E08B1DBAD2E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6D56D03-4157-134C-92FA-BB97C0A1806D}" type="pres">
      <dgm:prSet presAssocID="{8DFA1A7B-FD4D-3C43-8E0D-8F5468F15CC8}" presName="nodeFollowingNodes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D65F9-A98D-0440-B804-2E880DC7E1BD}" type="pres">
      <dgm:prSet presAssocID="{98772439-A722-5448-B7D1-FCA71FA6A415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D4F0B-73D0-5546-883E-FB504C08056B}" type="pres">
      <dgm:prSet presAssocID="{97DA93CC-41B0-1F46-A03E-20CBEFFBA926}" presName="nodeFollowingNodes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4FCC0-9343-4D42-A850-75D05EE8A34C}" type="pres">
      <dgm:prSet presAssocID="{41B735B1-A54F-2B43-88E0-1FC58F23697E}" presName="nodeFollowingNodes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7BFCF-D2BF-784E-A7F8-7B719D590456}" type="pres">
      <dgm:prSet presAssocID="{32FA5447-BD34-E34B-AB0D-F60AE2E51674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EC31E-426B-A841-A4C7-7DF543033F33}" type="pres">
      <dgm:prSet presAssocID="{320D9958-8B70-B04C-A88D-55270B52538D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0D665-5E8C-B84E-998C-5DCAA82DC1B1}" type="pres">
      <dgm:prSet presAssocID="{62C434FE-80FC-2643-ACEF-5D0C1BA63D19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16DEF-AB7A-444B-8C4B-C6C5FB63E019}" type="pres">
      <dgm:prSet presAssocID="{FE48AC3F-0795-C34C-B677-DDC508096219}" presName="nodeFollowingNodes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89457C-A722-1349-86B3-A38A92D663AF}" type="presOf" srcId="{73BA7047-F6E6-2D49-A465-E08B1DBAD2E3}" destId="{E4E177A1-DA98-6442-9E1F-F5B3CF34806B}" srcOrd="0" destOrd="0" presId="urn:microsoft.com/office/officeart/2005/8/layout/cycle3"/>
    <dgm:cxn modelId="{500CCFEA-4562-3640-AAD4-0007BF11844A}" srcId="{4263E594-6DA1-C749-ABDE-FA3986A30F4D}" destId="{FE48AC3F-0795-C34C-B677-DDC508096219}" srcOrd="8" destOrd="0" parTransId="{65B9B377-1ADB-9648-B087-8BCE063FEFD4}" sibTransId="{B807CF39-41E0-9446-953C-7CD7497D0BCD}"/>
    <dgm:cxn modelId="{7B514461-D7C8-B94D-B13B-93C3A779B031}" type="presOf" srcId="{8DFA1A7B-FD4D-3C43-8E0D-8F5468F15CC8}" destId="{56D56D03-4157-134C-92FA-BB97C0A1806D}" srcOrd="0" destOrd="0" presId="urn:microsoft.com/office/officeart/2005/8/layout/cycle3"/>
    <dgm:cxn modelId="{AE9E7957-3E6D-414C-B5B2-0EB98899F1EA}" type="presOf" srcId="{320D9958-8B70-B04C-A88D-55270B52538D}" destId="{91DEC31E-426B-A841-A4C7-7DF543033F33}" srcOrd="0" destOrd="0" presId="urn:microsoft.com/office/officeart/2005/8/layout/cycle3"/>
    <dgm:cxn modelId="{5630525C-D254-6543-9AF1-9EAF95AF2D51}" srcId="{4263E594-6DA1-C749-ABDE-FA3986A30F4D}" destId="{162517C5-493A-E64B-A4A4-EA03F209112F}" srcOrd="0" destOrd="0" parTransId="{AAF98D60-81B6-BF43-82C4-F80F450E6C42}" sibTransId="{73BA7047-F6E6-2D49-A465-E08B1DBAD2E3}"/>
    <dgm:cxn modelId="{4E9DBF21-AE80-F34E-8DC9-D94420BB119D}" type="presOf" srcId="{4263E594-6DA1-C749-ABDE-FA3986A30F4D}" destId="{AE65E91C-602F-8749-AD52-8909510D5C67}" srcOrd="0" destOrd="0" presId="urn:microsoft.com/office/officeart/2005/8/layout/cycle3"/>
    <dgm:cxn modelId="{47071317-A65A-6B4F-AD74-C021801B6C77}" srcId="{4263E594-6DA1-C749-ABDE-FA3986A30F4D}" destId="{98772439-A722-5448-B7D1-FCA71FA6A415}" srcOrd="2" destOrd="0" parTransId="{60894748-BA2A-944C-B658-2B76BC3411A9}" sibTransId="{71A45CDC-BB58-3847-956A-BDFF4BE02F34}"/>
    <dgm:cxn modelId="{3F766FE9-1CF4-7642-B0D2-351502BA0316}" srcId="{4263E594-6DA1-C749-ABDE-FA3986A30F4D}" destId="{41B735B1-A54F-2B43-88E0-1FC58F23697E}" srcOrd="4" destOrd="0" parTransId="{53C52A97-BFF3-6F43-8C25-73E0AD37F9DF}" sibTransId="{F8F40EAF-7396-004B-94E0-C35307C12E2B}"/>
    <dgm:cxn modelId="{F4B21BA5-4786-2B4D-924D-2960D61D070C}" srcId="{4263E594-6DA1-C749-ABDE-FA3986A30F4D}" destId="{8DFA1A7B-FD4D-3C43-8E0D-8F5468F15CC8}" srcOrd="1" destOrd="0" parTransId="{0B01CA51-3224-1C42-8796-84271DCF0D57}" sibTransId="{09860D24-05F6-9A44-82BE-5284D05F1471}"/>
    <dgm:cxn modelId="{9DAB6704-A6C5-6748-9A2D-6A0B5251D450}" type="presOf" srcId="{97DA93CC-41B0-1F46-A03E-20CBEFFBA926}" destId="{EE8D4F0B-73D0-5546-883E-FB504C08056B}" srcOrd="0" destOrd="0" presId="urn:microsoft.com/office/officeart/2005/8/layout/cycle3"/>
    <dgm:cxn modelId="{5FEB6C7C-E479-2E44-93C0-EE9E7E65877C}" srcId="{4263E594-6DA1-C749-ABDE-FA3986A30F4D}" destId="{32FA5447-BD34-E34B-AB0D-F60AE2E51674}" srcOrd="5" destOrd="0" parTransId="{D284990F-A1F2-0C43-9D4A-5A2EA41AECC0}" sibTransId="{AAD4A123-7A80-3A44-985A-B2AC4F8961AF}"/>
    <dgm:cxn modelId="{E1585F36-905C-0949-B18A-767161753251}" type="presOf" srcId="{32FA5447-BD34-E34B-AB0D-F60AE2E51674}" destId="{D357BFCF-D2BF-784E-A7F8-7B719D590456}" srcOrd="0" destOrd="0" presId="urn:microsoft.com/office/officeart/2005/8/layout/cycle3"/>
    <dgm:cxn modelId="{0E13B0A3-DDD9-1A4E-BAC4-18E65B7D6FC0}" type="presOf" srcId="{98772439-A722-5448-B7D1-FCA71FA6A415}" destId="{266D65F9-A98D-0440-B804-2E880DC7E1BD}" srcOrd="0" destOrd="0" presId="urn:microsoft.com/office/officeart/2005/8/layout/cycle3"/>
    <dgm:cxn modelId="{CEAADA7D-C777-A142-A688-2A2CE7F0F188}" srcId="{4263E594-6DA1-C749-ABDE-FA3986A30F4D}" destId="{97DA93CC-41B0-1F46-A03E-20CBEFFBA926}" srcOrd="3" destOrd="0" parTransId="{FD174E0E-A8B6-F84A-8210-1A4F7DE61803}" sibTransId="{3840DE30-3E84-1243-8490-C5C63BDED57B}"/>
    <dgm:cxn modelId="{6AB14D0D-617E-564E-99CC-0FDEC4A43BF3}" type="presOf" srcId="{FE48AC3F-0795-C34C-B677-DDC508096219}" destId="{63F16DEF-AB7A-444B-8C4B-C6C5FB63E019}" srcOrd="0" destOrd="0" presId="urn:microsoft.com/office/officeart/2005/8/layout/cycle3"/>
    <dgm:cxn modelId="{ECE8D867-FB3A-8148-A5FA-E0F64D5711A5}" type="presOf" srcId="{62C434FE-80FC-2643-ACEF-5D0C1BA63D19}" destId="{7AE0D665-5E8C-B84E-998C-5DCAA82DC1B1}" srcOrd="0" destOrd="0" presId="urn:microsoft.com/office/officeart/2005/8/layout/cycle3"/>
    <dgm:cxn modelId="{8178C4D3-D6C3-3A41-B60D-74BEFCB18B40}" type="presOf" srcId="{41B735B1-A54F-2B43-88E0-1FC58F23697E}" destId="{BAE4FCC0-9343-4D42-A850-75D05EE8A34C}" srcOrd="0" destOrd="0" presId="urn:microsoft.com/office/officeart/2005/8/layout/cycle3"/>
    <dgm:cxn modelId="{9FF89046-CBE4-F243-9671-5BB7C01E50F3}" srcId="{4263E594-6DA1-C749-ABDE-FA3986A30F4D}" destId="{62C434FE-80FC-2643-ACEF-5D0C1BA63D19}" srcOrd="7" destOrd="0" parTransId="{0BD8E17D-A1A3-6F44-84F0-B95EA3C7A4FD}" sibTransId="{2597A396-0CF7-6D42-8866-CF1443D6CB19}"/>
    <dgm:cxn modelId="{8EBD89B9-121A-934C-81B5-FFF6D91412DB}" type="presOf" srcId="{162517C5-493A-E64B-A4A4-EA03F209112F}" destId="{FB83DB7B-16B8-C840-9678-5621F965D28E}" srcOrd="0" destOrd="0" presId="urn:microsoft.com/office/officeart/2005/8/layout/cycle3"/>
    <dgm:cxn modelId="{BBC9BB24-7A74-0641-91FB-F7975E1218B2}" srcId="{4263E594-6DA1-C749-ABDE-FA3986A30F4D}" destId="{320D9958-8B70-B04C-A88D-55270B52538D}" srcOrd="6" destOrd="0" parTransId="{AB7C9284-C53D-DD48-8D3E-DAECE0F24554}" sibTransId="{641EB930-B225-B14E-ACC1-241C42B508D0}"/>
    <dgm:cxn modelId="{14193AC9-61D8-8145-9A52-1ACCAD481DF9}" type="presParOf" srcId="{AE65E91C-602F-8749-AD52-8909510D5C67}" destId="{ADDDDD0B-E9E8-0A47-9FC9-784E04C93916}" srcOrd="0" destOrd="0" presId="urn:microsoft.com/office/officeart/2005/8/layout/cycle3"/>
    <dgm:cxn modelId="{6F554660-EA23-CF4E-9E75-6D9954919952}" type="presParOf" srcId="{ADDDDD0B-E9E8-0A47-9FC9-784E04C93916}" destId="{FB83DB7B-16B8-C840-9678-5621F965D28E}" srcOrd="0" destOrd="0" presId="urn:microsoft.com/office/officeart/2005/8/layout/cycle3"/>
    <dgm:cxn modelId="{A6D077D8-E37A-F046-965D-B93C9959CD29}" type="presParOf" srcId="{ADDDDD0B-E9E8-0A47-9FC9-784E04C93916}" destId="{E4E177A1-DA98-6442-9E1F-F5B3CF34806B}" srcOrd="1" destOrd="0" presId="urn:microsoft.com/office/officeart/2005/8/layout/cycle3"/>
    <dgm:cxn modelId="{494A1918-9A43-BB48-A5FC-5B82641562C4}" type="presParOf" srcId="{ADDDDD0B-E9E8-0A47-9FC9-784E04C93916}" destId="{56D56D03-4157-134C-92FA-BB97C0A1806D}" srcOrd="2" destOrd="0" presId="urn:microsoft.com/office/officeart/2005/8/layout/cycle3"/>
    <dgm:cxn modelId="{220AA7E3-2077-BF40-BF1D-56DBFCC528B6}" type="presParOf" srcId="{ADDDDD0B-E9E8-0A47-9FC9-784E04C93916}" destId="{266D65F9-A98D-0440-B804-2E880DC7E1BD}" srcOrd="3" destOrd="0" presId="urn:microsoft.com/office/officeart/2005/8/layout/cycle3"/>
    <dgm:cxn modelId="{6A03925B-ABFC-0B46-82AA-B5F03E0D399F}" type="presParOf" srcId="{ADDDDD0B-E9E8-0A47-9FC9-784E04C93916}" destId="{EE8D4F0B-73D0-5546-883E-FB504C08056B}" srcOrd="4" destOrd="0" presId="urn:microsoft.com/office/officeart/2005/8/layout/cycle3"/>
    <dgm:cxn modelId="{D8E72929-8C13-2343-AC1C-1F44743DEF09}" type="presParOf" srcId="{ADDDDD0B-E9E8-0A47-9FC9-784E04C93916}" destId="{BAE4FCC0-9343-4D42-A850-75D05EE8A34C}" srcOrd="5" destOrd="0" presId="urn:microsoft.com/office/officeart/2005/8/layout/cycle3"/>
    <dgm:cxn modelId="{91A99403-458F-4D47-9804-44E303C6D94D}" type="presParOf" srcId="{ADDDDD0B-E9E8-0A47-9FC9-784E04C93916}" destId="{D357BFCF-D2BF-784E-A7F8-7B719D590456}" srcOrd="6" destOrd="0" presId="urn:microsoft.com/office/officeart/2005/8/layout/cycle3"/>
    <dgm:cxn modelId="{05EA7B38-8012-5E41-8289-DC5EC02B5D5E}" type="presParOf" srcId="{ADDDDD0B-E9E8-0A47-9FC9-784E04C93916}" destId="{91DEC31E-426B-A841-A4C7-7DF543033F33}" srcOrd="7" destOrd="0" presId="urn:microsoft.com/office/officeart/2005/8/layout/cycle3"/>
    <dgm:cxn modelId="{AA78875D-1F1E-2441-B68C-569E3662ACA5}" type="presParOf" srcId="{ADDDDD0B-E9E8-0A47-9FC9-784E04C93916}" destId="{7AE0D665-5E8C-B84E-998C-5DCAA82DC1B1}" srcOrd="8" destOrd="0" presId="urn:microsoft.com/office/officeart/2005/8/layout/cycle3"/>
    <dgm:cxn modelId="{3A53B720-114A-524A-B001-BF558851C553}" type="presParOf" srcId="{ADDDDD0B-E9E8-0A47-9FC9-784E04C93916}" destId="{63F16DEF-AB7A-444B-8C4B-C6C5FB63E019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63E594-6DA1-C749-ABDE-FA3986A30F4D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FA1A7B-FD4D-3C43-8E0D-8F5468F15CC8}">
      <dgm:prSet phldrT="[Text]"/>
      <dgm:spPr/>
      <dgm:t>
        <a:bodyPr/>
        <a:lstStyle/>
        <a:p>
          <a:r>
            <a:rPr lang="en-US"/>
            <a:t>Proativo</a:t>
          </a:r>
        </a:p>
      </dgm:t>
    </dgm:pt>
    <dgm:pt modelId="{0B01CA51-3224-1C42-8796-84271DCF0D57}" type="parTrans" cxnId="{F4B21BA5-4786-2B4D-924D-2960D61D070C}">
      <dgm:prSet/>
      <dgm:spPr/>
      <dgm:t>
        <a:bodyPr/>
        <a:lstStyle/>
        <a:p>
          <a:endParaRPr lang="en-US"/>
        </a:p>
      </dgm:t>
    </dgm:pt>
    <dgm:pt modelId="{09860D24-05F6-9A44-82BE-5284D05F1471}" type="sibTrans" cxnId="{F4B21BA5-4786-2B4D-924D-2960D61D070C}">
      <dgm:prSet/>
      <dgm:spPr/>
      <dgm:t>
        <a:bodyPr/>
        <a:lstStyle/>
        <a:p>
          <a:endParaRPr lang="en-US"/>
        </a:p>
      </dgm:t>
    </dgm:pt>
    <dgm:pt modelId="{32FA5447-BD34-E34B-AB0D-F60AE2E51674}">
      <dgm:prSet phldrT="[Text]"/>
      <dgm:spPr/>
      <dgm:t>
        <a:bodyPr/>
        <a:lstStyle/>
        <a:p>
          <a:r>
            <a:rPr lang="en-US"/>
            <a:t>Estudioso</a:t>
          </a:r>
        </a:p>
      </dgm:t>
    </dgm:pt>
    <dgm:pt modelId="{D284990F-A1F2-0C43-9D4A-5A2EA41AECC0}" type="parTrans" cxnId="{5FEB6C7C-E479-2E44-93C0-EE9E7E65877C}">
      <dgm:prSet/>
      <dgm:spPr/>
      <dgm:t>
        <a:bodyPr/>
        <a:lstStyle/>
        <a:p>
          <a:endParaRPr lang="en-US"/>
        </a:p>
      </dgm:t>
    </dgm:pt>
    <dgm:pt modelId="{AAD4A123-7A80-3A44-985A-B2AC4F8961AF}" type="sibTrans" cxnId="{5FEB6C7C-E479-2E44-93C0-EE9E7E65877C}">
      <dgm:prSet/>
      <dgm:spPr/>
      <dgm:t>
        <a:bodyPr/>
        <a:lstStyle/>
        <a:p>
          <a:endParaRPr lang="en-US"/>
        </a:p>
      </dgm:t>
    </dgm:pt>
    <dgm:pt modelId="{320D9958-8B70-B04C-A88D-55270B52538D}">
      <dgm:prSet phldrT="[Text]"/>
      <dgm:spPr/>
      <dgm:t>
        <a:bodyPr/>
        <a:lstStyle/>
        <a:p>
          <a:r>
            <a:rPr lang="en-US"/>
            <a:t>Inovador</a:t>
          </a:r>
        </a:p>
      </dgm:t>
    </dgm:pt>
    <dgm:pt modelId="{AB7C9284-C53D-DD48-8D3E-DAECE0F24554}" type="parTrans" cxnId="{BBC9BB24-7A74-0641-91FB-F7975E1218B2}">
      <dgm:prSet/>
      <dgm:spPr/>
      <dgm:t>
        <a:bodyPr/>
        <a:lstStyle/>
        <a:p>
          <a:endParaRPr lang="en-US"/>
        </a:p>
      </dgm:t>
    </dgm:pt>
    <dgm:pt modelId="{641EB930-B225-B14E-ACC1-241C42B508D0}" type="sibTrans" cxnId="{BBC9BB24-7A74-0641-91FB-F7975E1218B2}">
      <dgm:prSet/>
      <dgm:spPr/>
      <dgm:t>
        <a:bodyPr/>
        <a:lstStyle/>
        <a:p>
          <a:endParaRPr lang="en-US"/>
        </a:p>
      </dgm:t>
    </dgm:pt>
    <dgm:pt modelId="{62C434FE-80FC-2643-ACEF-5D0C1BA63D19}">
      <dgm:prSet phldrT="[Text]"/>
      <dgm:spPr/>
      <dgm:t>
        <a:bodyPr/>
        <a:lstStyle/>
        <a:p>
          <a:r>
            <a:rPr lang="en-US"/>
            <a:t>Simpático</a:t>
          </a:r>
        </a:p>
      </dgm:t>
    </dgm:pt>
    <dgm:pt modelId="{0BD8E17D-A1A3-6F44-84F0-B95EA3C7A4FD}" type="parTrans" cxnId="{9FF89046-CBE4-F243-9671-5BB7C01E50F3}">
      <dgm:prSet/>
      <dgm:spPr/>
      <dgm:t>
        <a:bodyPr/>
        <a:lstStyle/>
        <a:p>
          <a:endParaRPr lang="en-US"/>
        </a:p>
      </dgm:t>
    </dgm:pt>
    <dgm:pt modelId="{2597A396-0CF7-6D42-8866-CF1443D6CB19}" type="sibTrans" cxnId="{9FF89046-CBE4-F243-9671-5BB7C01E50F3}">
      <dgm:prSet/>
      <dgm:spPr/>
      <dgm:t>
        <a:bodyPr/>
        <a:lstStyle/>
        <a:p>
          <a:endParaRPr lang="en-US"/>
        </a:p>
      </dgm:t>
    </dgm:pt>
    <dgm:pt modelId="{FE48AC3F-0795-C34C-B677-DDC508096219}">
      <dgm:prSet phldrT="[Text]"/>
      <dgm:spPr/>
      <dgm:t>
        <a:bodyPr/>
        <a:lstStyle/>
        <a:p>
          <a:r>
            <a:rPr lang="en-US"/>
            <a:t>Assertivo</a:t>
          </a:r>
        </a:p>
      </dgm:t>
    </dgm:pt>
    <dgm:pt modelId="{65B9B377-1ADB-9648-B087-8BCE063FEFD4}" type="parTrans" cxnId="{500CCFEA-4562-3640-AAD4-0007BF11844A}">
      <dgm:prSet/>
      <dgm:spPr/>
      <dgm:t>
        <a:bodyPr/>
        <a:lstStyle/>
        <a:p>
          <a:endParaRPr lang="en-US"/>
        </a:p>
      </dgm:t>
    </dgm:pt>
    <dgm:pt modelId="{B807CF39-41E0-9446-953C-7CD7497D0BCD}" type="sibTrans" cxnId="{500CCFEA-4562-3640-AAD4-0007BF11844A}">
      <dgm:prSet/>
      <dgm:spPr/>
      <dgm:t>
        <a:bodyPr/>
        <a:lstStyle/>
        <a:p>
          <a:endParaRPr lang="en-US"/>
        </a:p>
      </dgm:t>
    </dgm:pt>
    <dgm:pt modelId="{98772439-A722-5448-B7D1-FCA71FA6A415}">
      <dgm:prSet phldrT="[Text]"/>
      <dgm:spPr/>
      <dgm:t>
        <a:bodyPr/>
        <a:lstStyle/>
        <a:p>
          <a:r>
            <a:rPr lang="en-US"/>
            <a:t>Comprometido</a:t>
          </a:r>
        </a:p>
      </dgm:t>
    </dgm:pt>
    <dgm:pt modelId="{60894748-BA2A-944C-B658-2B76BC3411A9}" type="parTrans" cxnId="{47071317-A65A-6B4F-AD74-C021801B6C77}">
      <dgm:prSet/>
      <dgm:spPr/>
      <dgm:t>
        <a:bodyPr/>
        <a:lstStyle/>
        <a:p>
          <a:endParaRPr lang="en-US"/>
        </a:p>
      </dgm:t>
    </dgm:pt>
    <dgm:pt modelId="{71A45CDC-BB58-3847-956A-BDFF4BE02F34}" type="sibTrans" cxnId="{47071317-A65A-6B4F-AD74-C021801B6C77}">
      <dgm:prSet/>
      <dgm:spPr/>
      <dgm:t>
        <a:bodyPr/>
        <a:lstStyle/>
        <a:p>
          <a:endParaRPr lang="en-US"/>
        </a:p>
      </dgm:t>
    </dgm:pt>
    <dgm:pt modelId="{97DA93CC-41B0-1F46-A03E-20CBEFFBA926}">
      <dgm:prSet phldrT="[Text]"/>
      <dgm:spPr/>
      <dgm:t>
        <a:bodyPr/>
        <a:lstStyle/>
        <a:p>
          <a:r>
            <a:rPr lang="en-US"/>
            <a:t>Interessado</a:t>
          </a:r>
        </a:p>
      </dgm:t>
    </dgm:pt>
    <dgm:pt modelId="{FD174E0E-A8B6-F84A-8210-1A4F7DE61803}" type="parTrans" cxnId="{CEAADA7D-C777-A142-A688-2A2CE7F0F188}">
      <dgm:prSet/>
      <dgm:spPr/>
      <dgm:t>
        <a:bodyPr/>
        <a:lstStyle/>
        <a:p>
          <a:endParaRPr lang="en-US"/>
        </a:p>
      </dgm:t>
    </dgm:pt>
    <dgm:pt modelId="{3840DE30-3E84-1243-8490-C5C63BDED57B}" type="sibTrans" cxnId="{CEAADA7D-C777-A142-A688-2A2CE7F0F188}">
      <dgm:prSet/>
      <dgm:spPr/>
      <dgm:t>
        <a:bodyPr/>
        <a:lstStyle/>
        <a:p>
          <a:endParaRPr lang="en-US"/>
        </a:p>
      </dgm:t>
    </dgm:pt>
    <dgm:pt modelId="{41B735B1-A54F-2B43-88E0-1FC58F23697E}">
      <dgm:prSet phldrT="[Text]"/>
      <dgm:spPr/>
      <dgm:t>
        <a:bodyPr/>
        <a:lstStyle/>
        <a:p>
          <a:r>
            <a:rPr lang="en-US"/>
            <a:t>Organizado</a:t>
          </a:r>
        </a:p>
      </dgm:t>
    </dgm:pt>
    <dgm:pt modelId="{53C52A97-BFF3-6F43-8C25-73E0AD37F9DF}" type="parTrans" cxnId="{3F766FE9-1CF4-7642-B0D2-351502BA0316}">
      <dgm:prSet/>
      <dgm:spPr/>
      <dgm:t>
        <a:bodyPr/>
        <a:lstStyle/>
        <a:p>
          <a:endParaRPr lang="en-US"/>
        </a:p>
      </dgm:t>
    </dgm:pt>
    <dgm:pt modelId="{F8F40EAF-7396-004B-94E0-C35307C12E2B}" type="sibTrans" cxnId="{3F766FE9-1CF4-7642-B0D2-351502BA0316}">
      <dgm:prSet/>
      <dgm:spPr/>
      <dgm:t>
        <a:bodyPr/>
        <a:lstStyle/>
        <a:p>
          <a:endParaRPr lang="en-US"/>
        </a:p>
      </dgm:t>
    </dgm:pt>
    <dgm:pt modelId="{162517C5-493A-E64B-A4A4-EA03F209112F}">
      <dgm:prSet phldrT="[Text]"/>
      <dgm:spPr/>
      <dgm:t>
        <a:bodyPr/>
        <a:lstStyle/>
        <a:p>
          <a:r>
            <a:rPr lang="en-US"/>
            <a:t>Líder</a:t>
          </a:r>
        </a:p>
      </dgm:t>
    </dgm:pt>
    <dgm:pt modelId="{AAF98D60-81B6-BF43-82C4-F80F450E6C42}" type="parTrans" cxnId="{5630525C-D254-6543-9AF1-9EAF95AF2D51}">
      <dgm:prSet/>
      <dgm:spPr/>
      <dgm:t>
        <a:bodyPr/>
        <a:lstStyle/>
        <a:p>
          <a:endParaRPr lang="en-US"/>
        </a:p>
      </dgm:t>
    </dgm:pt>
    <dgm:pt modelId="{73BA7047-F6E6-2D49-A465-E08B1DBAD2E3}" type="sibTrans" cxnId="{5630525C-D254-6543-9AF1-9EAF95AF2D51}">
      <dgm:prSet/>
      <dgm:spPr/>
      <dgm:t>
        <a:bodyPr/>
        <a:lstStyle/>
        <a:p>
          <a:endParaRPr lang="en-US"/>
        </a:p>
      </dgm:t>
    </dgm:pt>
    <dgm:pt modelId="{AE65E91C-602F-8749-AD52-8909510D5C67}" type="pres">
      <dgm:prSet presAssocID="{4263E594-6DA1-C749-ABDE-FA3986A30F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DDDD0B-E9E8-0A47-9FC9-784E04C93916}" type="pres">
      <dgm:prSet presAssocID="{4263E594-6DA1-C749-ABDE-FA3986A30F4D}" presName="cycle" presStyleCnt="0"/>
      <dgm:spPr/>
    </dgm:pt>
    <dgm:pt modelId="{FB83DB7B-16B8-C840-9678-5621F965D28E}" type="pres">
      <dgm:prSet presAssocID="{162517C5-493A-E64B-A4A4-EA03F209112F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177A1-DA98-6442-9E1F-F5B3CF34806B}" type="pres">
      <dgm:prSet presAssocID="{73BA7047-F6E6-2D49-A465-E08B1DBAD2E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6D56D03-4157-134C-92FA-BB97C0A1806D}" type="pres">
      <dgm:prSet presAssocID="{8DFA1A7B-FD4D-3C43-8E0D-8F5468F15CC8}" presName="nodeFollowingNodes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D65F9-A98D-0440-B804-2E880DC7E1BD}" type="pres">
      <dgm:prSet presAssocID="{98772439-A722-5448-B7D1-FCA71FA6A415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D4F0B-73D0-5546-883E-FB504C08056B}" type="pres">
      <dgm:prSet presAssocID="{97DA93CC-41B0-1F46-A03E-20CBEFFBA926}" presName="nodeFollowingNodes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4FCC0-9343-4D42-A850-75D05EE8A34C}" type="pres">
      <dgm:prSet presAssocID="{41B735B1-A54F-2B43-88E0-1FC58F23697E}" presName="nodeFollowingNodes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7BFCF-D2BF-784E-A7F8-7B719D590456}" type="pres">
      <dgm:prSet presAssocID="{32FA5447-BD34-E34B-AB0D-F60AE2E51674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EC31E-426B-A841-A4C7-7DF543033F33}" type="pres">
      <dgm:prSet presAssocID="{320D9958-8B70-B04C-A88D-55270B52538D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0D665-5E8C-B84E-998C-5DCAA82DC1B1}" type="pres">
      <dgm:prSet presAssocID="{62C434FE-80FC-2643-ACEF-5D0C1BA63D19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16DEF-AB7A-444B-8C4B-C6C5FB63E019}" type="pres">
      <dgm:prSet presAssocID="{FE48AC3F-0795-C34C-B677-DDC508096219}" presName="nodeFollowingNodes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77752C-E71D-974E-9DD7-A8C75E946300}" type="presOf" srcId="{73BA7047-F6E6-2D49-A465-E08B1DBAD2E3}" destId="{E4E177A1-DA98-6442-9E1F-F5B3CF34806B}" srcOrd="0" destOrd="0" presId="urn:microsoft.com/office/officeart/2005/8/layout/cycle3"/>
    <dgm:cxn modelId="{66456381-0633-0649-9039-180010CD4A5C}" type="presOf" srcId="{97DA93CC-41B0-1F46-A03E-20CBEFFBA926}" destId="{EE8D4F0B-73D0-5546-883E-FB504C08056B}" srcOrd="0" destOrd="0" presId="urn:microsoft.com/office/officeart/2005/8/layout/cycle3"/>
    <dgm:cxn modelId="{2EED8E5C-F316-124F-B7DD-1C0C5D84A680}" type="presOf" srcId="{8DFA1A7B-FD4D-3C43-8E0D-8F5468F15CC8}" destId="{56D56D03-4157-134C-92FA-BB97C0A1806D}" srcOrd="0" destOrd="0" presId="urn:microsoft.com/office/officeart/2005/8/layout/cycle3"/>
    <dgm:cxn modelId="{500CCFEA-4562-3640-AAD4-0007BF11844A}" srcId="{4263E594-6DA1-C749-ABDE-FA3986A30F4D}" destId="{FE48AC3F-0795-C34C-B677-DDC508096219}" srcOrd="8" destOrd="0" parTransId="{65B9B377-1ADB-9648-B087-8BCE063FEFD4}" sibTransId="{B807CF39-41E0-9446-953C-7CD7497D0BCD}"/>
    <dgm:cxn modelId="{5630525C-D254-6543-9AF1-9EAF95AF2D51}" srcId="{4263E594-6DA1-C749-ABDE-FA3986A30F4D}" destId="{162517C5-493A-E64B-A4A4-EA03F209112F}" srcOrd="0" destOrd="0" parTransId="{AAF98D60-81B6-BF43-82C4-F80F450E6C42}" sibTransId="{73BA7047-F6E6-2D49-A465-E08B1DBAD2E3}"/>
    <dgm:cxn modelId="{47071317-A65A-6B4F-AD74-C021801B6C77}" srcId="{4263E594-6DA1-C749-ABDE-FA3986A30F4D}" destId="{98772439-A722-5448-B7D1-FCA71FA6A415}" srcOrd="2" destOrd="0" parTransId="{60894748-BA2A-944C-B658-2B76BC3411A9}" sibTransId="{71A45CDC-BB58-3847-956A-BDFF4BE02F34}"/>
    <dgm:cxn modelId="{3F766FE9-1CF4-7642-B0D2-351502BA0316}" srcId="{4263E594-6DA1-C749-ABDE-FA3986A30F4D}" destId="{41B735B1-A54F-2B43-88E0-1FC58F23697E}" srcOrd="4" destOrd="0" parTransId="{53C52A97-BFF3-6F43-8C25-73E0AD37F9DF}" sibTransId="{F8F40EAF-7396-004B-94E0-C35307C12E2B}"/>
    <dgm:cxn modelId="{54E75A69-A754-7F4C-ACFF-C96E5CA837B0}" type="presOf" srcId="{62C434FE-80FC-2643-ACEF-5D0C1BA63D19}" destId="{7AE0D665-5E8C-B84E-998C-5DCAA82DC1B1}" srcOrd="0" destOrd="0" presId="urn:microsoft.com/office/officeart/2005/8/layout/cycle3"/>
    <dgm:cxn modelId="{748C4662-B730-534A-966C-D9B000D75AD8}" type="presOf" srcId="{320D9958-8B70-B04C-A88D-55270B52538D}" destId="{91DEC31E-426B-A841-A4C7-7DF543033F33}" srcOrd="0" destOrd="0" presId="urn:microsoft.com/office/officeart/2005/8/layout/cycle3"/>
    <dgm:cxn modelId="{F4B21BA5-4786-2B4D-924D-2960D61D070C}" srcId="{4263E594-6DA1-C749-ABDE-FA3986A30F4D}" destId="{8DFA1A7B-FD4D-3C43-8E0D-8F5468F15CC8}" srcOrd="1" destOrd="0" parTransId="{0B01CA51-3224-1C42-8796-84271DCF0D57}" sibTransId="{09860D24-05F6-9A44-82BE-5284D05F1471}"/>
    <dgm:cxn modelId="{7C573BA4-7125-D548-AC04-12746E1A6599}" type="presOf" srcId="{98772439-A722-5448-B7D1-FCA71FA6A415}" destId="{266D65F9-A98D-0440-B804-2E880DC7E1BD}" srcOrd="0" destOrd="0" presId="urn:microsoft.com/office/officeart/2005/8/layout/cycle3"/>
    <dgm:cxn modelId="{5FEB6C7C-E479-2E44-93C0-EE9E7E65877C}" srcId="{4263E594-6DA1-C749-ABDE-FA3986A30F4D}" destId="{32FA5447-BD34-E34B-AB0D-F60AE2E51674}" srcOrd="5" destOrd="0" parTransId="{D284990F-A1F2-0C43-9D4A-5A2EA41AECC0}" sibTransId="{AAD4A123-7A80-3A44-985A-B2AC4F8961AF}"/>
    <dgm:cxn modelId="{6F33CEAF-1D69-5945-8744-CEBB72CCDBEE}" type="presOf" srcId="{162517C5-493A-E64B-A4A4-EA03F209112F}" destId="{FB83DB7B-16B8-C840-9678-5621F965D28E}" srcOrd="0" destOrd="0" presId="urn:microsoft.com/office/officeart/2005/8/layout/cycle3"/>
    <dgm:cxn modelId="{241DEFD2-4AB2-164A-9958-12A57D1A6FC1}" type="presOf" srcId="{4263E594-6DA1-C749-ABDE-FA3986A30F4D}" destId="{AE65E91C-602F-8749-AD52-8909510D5C67}" srcOrd="0" destOrd="0" presId="urn:microsoft.com/office/officeart/2005/8/layout/cycle3"/>
    <dgm:cxn modelId="{E2F63E5F-0067-FF43-8101-914F1793E686}" type="presOf" srcId="{41B735B1-A54F-2B43-88E0-1FC58F23697E}" destId="{BAE4FCC0-9343-4D42-A850-75D05EE8A34C}" srcOrd="0" destOrd="0" presId="urn:microsoft.com/office/officeart/2005/8/layout/cycle3"/>
    <dgm:cxn modelId="{CEAADA7D-C777-A142-A688-2A2CE7F0F188}" srcId="{4263E594-6DA1-C749-ABDE-FA3986A30F4D}" destId="{97DA93CC-41B0-1F46-A03E-20CBEFFBA926}" srcOrd="3" destOrd="0" parTransId="{FD174E0E-A8B6-F84A-8210-1A4F7DE61803}" sibTransId="{3840DE30-3E84-1243-8490-C5C63BDED57B}"/>
    <dgm:cxn modelId="{B21F8900-84ED-DB41-8594-025AA313453F}" type="presOf" srcId="{FE48AC3F-0795-C34C-B677-DDC508096219}" destId="{63F16DEF-AB7A-444B-8C4B-C6C5FB63E019}" srcOrd="0" destOrd="0" presId="urn:microsoft.com/office/officeart/2005/8/layout/cycle3"/>
    <dgm:cxn modelId="{9FF89046-CBE4-F243-9671-5BB7C01E50F3}" srcId="{4263E594-6DA1-C749-ABDE-FA3986A30F4D}" destId="{62C434FE-80FC-2643-ACEF-5D0C1BA63D19}" srcOrd="7" destOrd="0" parTransId="{0BD8E17D-A1A3-6F44-84F0-B95EA3C7A4FD}" sibTransId="{2597A396-0CF7-6D42-8866-CF1443D6CB19}"/>
    <dgm:cxn modelId="{B9D58B8C-FB1D-2B4C-B269-F75B4B7EE23A}" type="presOf" srcId="{32FA5447-BD34-E34B-AB0D-F60AE2E51674}" destId="{D357BFCF-D2BF-784E-A7F8-7B719D590456}" srcOrd="0" destOrd="0" presId="urn:microsoft.com/office/officeart/2005/8/layout/cycle3"/>
    <dgm:cxn modelId="{BBC9BB24-7A74-0641-91FB-F7975E1218B2}" srcId="{4263E594-6DA1-C749-ABDE-FA3986A30F4D}" destId="{320D9958-8B70-B04C-A88D-55270B52538D}" srcOrd="6" destOrd="0" parTransId="{AB7C9284-C53D-DD48-8D3E-DAECE0F24554}" sibTransId="{641EB930-B225-B14E-ACC1-241C42B508D0}"/>
    <dgm:cxn modelId="{94963D74-EDCA-1F40-A0BD-E016561CA856}" type="presParOf" srcId="{AE65E91C-602F-8749-AD52-8909510D5C67}" destId="{ADDDDD0B-E9E8-0A47-9FC9-784E04C93916}" srcOrd="0" destOrd="0" presId="urn:microsoft.com/office/officeart/2005/8/layout/cycle3"/>
    <dgm:cxn modelId="{4FAB4FA2-891C-4E49-83ED-615EBD6EF321}" type="presParOf" srcId="{ADDDDD0B-E9E8-0A47-9FC9-784E04C93916}" destId="{FB83DB7B-16B8-C840-9678-5621F965D28E}" srcOrd="0" destOrd="0" presId="urn:microsoft.com/office/officeart/2005/8/layout/cycle3"/>
    <dgm:cxn modelId="{D3E19532-EB86-A140-9B32-309D5C389493}" type="presParOf" srcId="{ADDDDD0B-E9E8-0A47-9FC9-784E04C93916}" destId="{E4E177A1-DA98-6442-9E1F-F5B3CF34806B}" srcOrd="1" destOrd="0" presId="urn:microsoft.com/office/officeart/2005/8/layout/cycle3"/>
    <dgm:cxn modelId="{6D6DECAB-07C2-684F-97B0-3A828F7FED88}" type="presParOf" srcId="{ADDDDD0B-E9E8-0A47-9FC9-784E04C93916}" destId="{56D56D03-4157-134C-92FA-BB97C0A1806D}" srcOrd="2" destOrd="0" presId="urn:microsoft.com/office/officeart/2005/8/layout/cycle3"/>
    <dgm:cxn modelId="{9CCD82DD-DA65-774F-9100-C81ED5199050}" type="presParOf" srcId="{ADDDDD0B-E9E8-0A47-9FC9-784E04C93916}" destId="{266D65F9-A98D-0440-B804-2E880DC7E1BD}" srcOrd="3" destOrd="0" presId="urn:microsoft.com/office/officeart/2005/8/layout/cycle3"/>
    <dgm:cxn modelId="{6CBDD866-F2FE-0349-8389-C9B70FDD104F}" type="presParOf" srcId="{ADDDDD0B-E9E8-0A47-9FC9-784E04C93916}" destId="{EE8D4F0B-73D0-5546-883E-FB504C08056B}" srcOrd="4" destOrd="0" presId="urn:microsoft.com/office/officeart/2005/8/layout/cycle3"/>
    <dgm:cxn modelId="{3B906582-7A32-9E43-BD3D-1755BA7E9C1D}" type="presParOf" srcId="{ADDDDD0B-E9E8-0A47-9FC9-784E04C93916}" destId="{BAE4FCC0-9343-4D42-A850-75D05EE8A34C}" srcOrd="5" destOrd="0" presId="urn:microsoft.com/office/officeart/2005/8/layout/cycle3"/>
    <dgm:cxn modelId="{823EC178-35C3-FA44-BDAB-1BE6D1F8D68A}" type="presParOf" srcId="{ADDDDD0B-E9E8-0A47-9FC9-784E04C93916}" destId="{D357BFCF-D2BF-784E-A7F8-7B719D590456}" srcOrd="6" destOrd="0" presId="urn:microsoft.com/office/officeart/2005/8/layout/cycle3"/>
    <dgm:cxn modelId="{7C9A8421-16BC-834A-AF21-B9B36CD0EFD0}" type="presParOf" srcId="{ADDDDD0B-E9E8-0A47-9FC9-784E04C93916}" destId="{91DEC31E-426B-A841-A4C7-7DF543033F33}" srcOrd="7" destOrd="0" presId="urn:microsoft.com/office/officeart/2005/8/layout/cycle3"/>
    <dgm:cxn modelId="{004D7480-520D-5146-9E4C-02F116316586}" type="presParOf" srcId="{ADDDDD0B-E9E8-0A47-9FC9-784E04C93916}" destId="{7AE0D665-5E8C-B84E-998C-5DCAA82DC1B1}" srcOrd="8" destOrd="0" presId="urn:microsoft.com/office/officeart/2005/8/layout/cycle3"/>
    <dgm:cxn modelId="{F647B7BD-4B8A-7F43-AEE4-A611C3AF171F}" type="presParOf" srcId="{ADDDDD0B-E9E8-0A47-9FC9-784E04C93916}" destId="{63F16DEF-AB7A-444B-8C4B-C6C5FB63E019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63E594-6DA1-C749-ABDE-FA3986A30F4D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FA1A7B-FD4D-3C43-8E0D-8F5468F15CC8}">
      <dgm:prSet phldrT="[Text]"/>
      <dgm:spPr/>
      <dgm:t>
        <a:bodyPr/>
        <a:lstStyle/>
        <a:p>
          <a:r>
            <a:rPr lang="en-US"/>
            <a:t>Proativo</a:t>
          </a:r>
        </a:p>
      </dgm:t>
    </dgm:pt>
    <dgm:pt modelId="{0B01CA51-3224-1C42-8796-84271DCF0D57}" type="parTrans" cxnId="{F4B21BA5-4786-2B4D-924D-2960D61D070C}">
      <dgm:prSet/>
      <dgm:spPr/>
      <dgm:t>
        <a:bodyPr/>
        <a:lstStyle/>
        <a:p>
          <a:endParaRPr lang="en-US"/>
        </a:p>
      </dgm:t>
    </dgm:pt>
    <dgm:pt modelId="{09860D24-05F6-9A44-82BE-5284D05F1471}" type="sibTrans" cxnId="{F4B21BA5-4786-2B4D-924D-2960D61D070C}">
      <dgm:prSet/>
      <dgm:spPr/>
      <dgm:t>
        <a:bodyPr/>
        <a:lstStyle/>
        <a:p>
          <a:endParaRPr lang="en-US"/>
        </a:p>
      </dgm:t>
    </dgm:pt>
    <dgm:pt modelId="{32FA5447-BD34-E34B-AB0D-F60AE2E51674}">
      <dgm:prSet phldrT="[Text]"/>
      <dgm:spPr/>
      <dgm:t>
        <a:bodyPr/>
        <a:lstStyle/>
        <a:p>
          <a:r>
            <a:rPr lang="en-US"/>
            <a:t>Estudioso</a:t>
          </a:r>
        </a:p>
      </dgm:t>
    </dgm:pt>
    <dgm:pt modelId="{D284990F-A1F2-0C43-9D4A-5A2EA41AECC0}" type="parTrans" cxnId="{5FEB6C7C-E479-2E44-93C0-EE9E7E65877C}">
      <dgm:prSet/>
      <dgm:spPr/>
      <dgm:t>
        <a:bodyPr/>
        <a:lstStyle/>
        <a:p>
          <a:endParaRPr lang="en-US"/>
        </a:p>
      </dgm:t>
    </dgm:pt>
    <dgm:pt modelId="{AAD4A123-7A80-3A44-985A-B2AC4F8961AF}" type="sibTrans" cxnId="{5FEB6C7C-E479-2E44-93C0-EE9E7E65877C}">
      <dgm:prSet/>
      <dgm:spPr/>
      <dgm:t>
        <a:bodyPr/>
        <a:lstStyle/>
        <a:p>
          <a:endParaRPr lang="en-US"/>
        </a:p>
      </dgm:t>
    </dgm:pt>
    <dgm:pt modelId="{320D9958-8B70-B04C-A88D-55270B52538D}">
      <dgm:prSet phldrT="[Text]"/>
      <dgm:spPr/>
      <dgm:t>
        <a:bodyPr/>
        <a:lstStyle/>
        <a:p>
          <a:r>
            <a:rPr lang="en-US"/>
            <a:t>Inovador</a:t>
          </a:r>
        </a:p>
      </dgm:t>
    </dgm:pt>
    <dgm:pt modelId="{AB7C9284-C53D-DD48-8D3E-DAECE0F24554}" type="parTrans" cxnId="{BBC9BB24-7A74-0641-91FB-F7975E1218B2}">
      <dgm:prSet/>
      <dgm:spPr/>
      <dgm:t>
        <a:bodyPr/>
        <a:lstStyle/>
        <a:p>
          <a:endParaRPr lang="en-US"/>
        </a:p>
      </dgm:t>
    </dgm:pt>
    <dgm:pt modelId="{641EB930-B225-B14E-ACC1-241C42B508D0}" type="sibTrans" cxnId="{BBC9BB24-7A74-0641-91FB-F7975E1218B2}">
      <dgm:prSet/>
      <dgm:spPr/>
      <dgm:t>
        <a:bodyPr/>
        <a:lstStyle/>
        <a:p>
          <a:endParaRPr lang="en-US"/>
        </a:p>
      </dgm:t>
    </dgm:pt>
    <dgm:pt modelId="{62C434FE-80FC-2643-ACEF-5D0C1BA63D19}">
      <dgm:prSet phldrT="[Text]"/>
      <dgm:spPr/>
      <dgm:t>
        <a:bodyPr/>
        <a:lstStyle/>
        <a:p>
          <a:r>
            <a:rPr lang="en-US"/>
            <a:t>Simpático</a:t>
          </a:r>
        </a:p>
      </dgm:t>
    </dgm:pt>
    <dgm:pt modelId="{0BD8E17D-A1A3-6F44-84F0-B95EA3C7A4FD}" type="parTrans" cxnId="{9FF89046-CBE4-F243-9671-5BB7C01E50F3}">
      <dgm:prSet/>
      <dgm:spPr/>
      <dgm:t>
        <a:bodyPr/>
        <a:lstStyle/>
        <a:p>
          <a:endParaRPr lang="en-US"/>
        </a:p>
      </dgm:t>
    </dgm:pt>
    <dgm:pt modelId="{2597A396-0CF7-6D42-8866-CF1443D6CB19}" type="sibTrans" cxnId="{9FF89046-CBE4-F243-9671-5BB7C01E50F3}">
      <dgm:prSet/>
      <dgm:spPr/>
      <dgm:t>
        <a:bodyPr/>
        <a:lstStyle/>
        <a:p>
          <a:endParaRPr lang="en-US"/>
        </a:p>
      </dgm:t>
    </dgm:pt>
    <dgm:pt modelId="{FE48AC3F-0795-C34C-B677-DDC508096219}">
      <dgm:prSet phldrT="[Text]"/>
      <dgm:spPr/>
      <dgm:t>
        <a:bodyPr/>
        <a:lstStyle/>
        <a:p>
          <a:r>
            <a:rPr lang="en-US"/>
            <a:t>Assertivo</a:t>
          </a:r>
        </a:p>
      </dgm:t>
    </dgm:pt>
    <dgm:pt modelId="{65B9B377-1ADB-9648-B087-8BCE063FEFD4}" type="parTrans" cxnId="{500CCFEA-4562-3640-AAD4-0007BF11844A}">
      <dgm:prSet/>
      <dgm:spPr/>
      <dgm:t>
        <a:bodyPr/>
        <a:lstStyle/>
        <a:p>
          <a:endParaRPr lang="en-US"/>
        </a:p>
      </dgm:t>
    </dgm:pt>
    <dgm:pt modelId="{B807CF39-41E0-9446-953C-7CD7497D0BCD}" type="sibTrans" cxnId="{500CCFEA-4562-3640-AAD4-0007BF11844A}">
      <dgm:prSet/>
      <dgm:spPr/>
      <dgm:t>
        <a:bodyPr/>
        <a:lstStyle/>
        <a:p>
          <a:endParaRPr lang="en-US"/>
        </a:p>
      </dgm:t>
    </dgm:pt>
    <dgm:pt modelId="{98772439-A722-5448-B7D1-FCA71FA6A415}">
      <dgm:prSet phldrT="[Text]"/>
      <dgm:spPr/>
      <dgm:t>
        <a:bodyPr/>
        <a:lstStyle/>
        <a:p>
          <a:r>
            <a:rPr lang="en-US"/>
            <a:t>Comprometido</a:t>
          </a:r>
        </a:p>
      </dgm:t>
    </dgm:pt>
    <dgm:pt modelId="{60894748-BA2A-944C-B658-2B76BC3411A9}" type="parTrans" cxnId="{47071317-A65A-6B4F-AD74-C021801B6C77}">
      <dgm:prSet/>
      <dgm:spPr/>
      <dgm:t>
        <a:bodyPr/>
        <a:lstStyle/>
        <a:p>
          <a:endParaRPr lang="en-US"/>
        </a:p>
      </dgm:t>
    </dgm:pt>
    <dgm:pt modelId="{71A45CDC-BB58-3847-956A-BDFF4BE02F34}" type="sibTrans" cxnId="{47071317-A65A-6B4F-AD74-C021801B6C77}">
      <dgm:prSet/>
      <dgm:spPr/>
      <dgm:t>
        <a:bodyPr/>
        <a:lstStyle/>
        <a:p>
          <a:endParaRPr lang="en-US"/>
        </a:p>
      </dgm:t>
    </dgm:pt>
    <dgm:pt modelId="{97DA93CC-41B0-1F46-A03E-20CBEFFBA926}">
      <dgm:prSet phldrT="[Text]"/>
      <dgm:spPr/>
      <dgm:t>
        <a:bodyPr/>
        <a:lstStyle/>
        <a:p>
          <a:r>
            <a:rPr lang="en-US"/>
            <a:t>Interessado</a:t>
          </a:r>
        </a:p>
      </dgm:t>
    </dgm:pt>
    <dgm:pt modelId="{FD174E0E-A8B6-F84A-8210-1A4F7DE61803}" type="parTrans" cxnId="{CEAADA7D-C777-A142-A688-2A2CE7F0F188}">
      <dgm:prSet/>
      <dgm:spPr/>
      <dgm:t>
        <a:bodyPr/>
        <a:lstStyle/>
        <a:p>
          <a:endParaRPr lang="en-US"/>
        </a:p>
      </dgm:t>
    </dgm:pt>
    <dgm:pt modelId="{3840DE30-3E84-1243-8490-C5C63BDED57B}" type="sibTrans" cxnId="{CEAADA7D-C777-A142-A688-2A2CE7F0F188}">
      <dgm:prSet/>
      <dgm:spPr/>
      <dgm:t>
        <a:bodyPr/>
        <a:lstStyle/>
        <a:p>
          <a:endParaRPr lang="en-US"/>
        </a:p>
      </dgm:t>
    </dgm:pt>
    <dgm:pt modelId="{41B735B1-A54F-2B43-88E0-1FC58F23697E}">
      <dgm:prSet phldrT="[Text]"/>
      <dgm:spPr/>
      <dgm:t>
        <a:bodyPr/>
        <a:lstStyle/>
        <a:p>
          <a:r>
            <a:rPr lang="en-US"/>
            <a:t>Organizado</a:t>
          </a:r>
        </a:p>
      </dgm:t>
    </dgm:pt>
    <dgm:pt modelId="{53C52A97-BFF3-6F43-8C25-73E0AD37F9DF}" type="parTrans" cxnId="{3F766FE9-1CF4-7642-B0D2-351502BA0316}">
      <dgm:prSet/>
      <dgm:spPr/>
      <dgm:t>
        <a:bodyPr/>
        <a:lstStyle/>
        <a:p>
          <a:endParaRPr lang="en-US"/>
        </a:p>
      </dgm:t>
    </dgm:pt>
    <dgm:pt modelId="{F8F40EAF-7396-004B-94E0-C35307C12E2B}" type="sibTrans" cxnId="{3F766FE9-1CF4-7642-B0D2-351502BA0316}">
      <dgm:prSet/>
      <dgm:spPr/>
      <dgm:t>
        <a:bodyPr/>
        <a:lstStyle/>
        <a:p>
          <a:endParaRPr lang="en-US"/>
        </a:p>
      </dgm:t>
    </dgm:pt>
    <dgm:pt modelId="{162517C5-493A-E64B-A4A4-EA03F209112F}">
      <dgm:prSet phldrT="[Text]"/>
      <dgm:spPr/>
      <dgm:t>
        <a:bodyPr/>
        <a:lstStyle/>
        <a:p>
          <a:r>
            <a:rPr lang="en-US"/>
            <a:t>Líder</a:t>
          </a:r>
        </a:p>
      </dgm:t>
    </dgm:pt>
    <dgm:pt modelId="{AAF98D60-81B6-BF43-82C4-F80F450E6C42}" type="parTrans" cxnId="{5630525C-D254-6543-9AF1-9EAF95AF2D51}">
      <dgm:prSet/>
      <dgm:spPr/>
      <dgm:t>
        <a:bodyPr/>
        <a:lstStyle/>
        <a:p>
          <a:endParaRPr lang="en-US"/>
        </a:p>
      </dgm:t>
    </dgm:pt>
    <dgm:pt modelId="{73BA7047-F6E6-2D49-A465-E08B1DBAD2E3}" type="sibTrans" cxnId="{5630525C-D254-6543-9AF1-9EAF95AF2D51}">
      <dgm:prSet/>
      <dgm:spPr/>
      <dgm:t>
        <a:bodyPr/>
        <a:lstStyle/>
        <a:p>
          <a:endParaRPr lang="en-US"/>
        </a:p>
      </dgm:t>
    </dgm:pt>
    <dgm:pt modelId="{AE65E91C-602F-8749-AD52-8909510D5C67}" type="pres">
      <dgm:prSet presAssocID="{4263E594-6DA1-C749-ABDE-FA3986A30F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DDDD0B-E9E8-0A47-9FC9-784E04C93916}" type="pres">
      <dgm:prSet presAssocID="{4263E594-6DA1-C749-ABDE-FA3986A30F4D}" presName="cycle" presStyleCnt="0"/>
      <dgm:spPr/>
    </dgm:pt>
    <dgm:pt modelId="{FB83DB7B-16B8-C840-9678-5621F965D28E}" type="pres">
      <dgm:prSet presAssocID="{162517C5-493A-E64B-A4A4-EA03F209112F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177A1-DA98-6442-9E1F-F5B3CF34806B}" type="pres">
      <dgm:prSet presAssocID="{73BA7047-F6E6-2D49-A465-E08B1DBAD2E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6D56D03-4157-134C-92FA-BB97C0A1806D}" type="pres">
      <dgm:prSet presAssocID="{8DFA1A7B-FD4D-3C43-8E0D-8F5468F15CC8}" presName="nodeFollowingNodes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D65F9-A98D-0440-B804-2E880DC7E1BD}" type="pres">
      <dgm:prSet presAssocID="{98772439-A722-5448-B7D1-FCA71FA6A415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D4F0B-73D0-5546-883E-FB504C08056B}" type="pres">
      <dgm:prSet presAssocID="{97DA93CC-41B0-1F46-A03E-20CBEFFBA926}" presName="nodeFollowingNodes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4FCC0-9343-4D42-A850-75D05EE8A34C}" type="pres">
      <dgm:prSet presAssocID="{41B735B1-A54F-2B43-88E0-1FC58F23697E}" presName="nodeFollowingNodes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7BFCF-D2BF-784E-A7F8-7B719D590456}" type="pres">
      <dgm:prSet presAssocID="{32FA5447-BD34-E34B-AB0D-F60AE2E51674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EC31E-426B-A841-A4C7-7DF543033F33}" type="pres">
      <dgm:prSet presAssocID="{320D9958-8B70-B04C-A88D-55270B52538D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0D665-5E8C-B84E-998C-5DCAA82DC1B1}" type="pres">
      <dgm:prSet presAssocID="{62C434FE-80FC-2643-ACEF-5D0C1BA63D19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16DEF-AB7A-444B-8C4B-C6C5FB63E019}" type="pres">
      <dgm:prSet presAssocID="{FE48AC3F-0795-C34C-B677-DDC508096219}" presName="nodeFollowingNodes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9BB24-7A74-0641-91FB-F7975E1218B2}" srcId="{4263E594-6DA1-C749-ABDE-FA3986A30F4D}" destId="{320D9958-8B70-B04C-A88D-55270B52538D}" srcOrd="6" destOrd="0" parTransId="{AB7C9284-C53D-DD48-8D3E-DAECE0F24554}" sibTransId="{641EB930-B225-B14E-ACC1-241C42B508D0}"/>
    <dgm:cxn modelId="{500CCFEA-4562-3640-AAD4-0007BF11844A}" srcId="{4263E594-6DA1-C749-ABDE-FA3986A30F4D}" destId="{FE48AC3F-0795-C34C-B677-DDC508096219}" srcOrd="8" destOrd="0" parTransId="{65B9B377-1ADB-9648-B087-8BCE063FEFD4}" sibTransId="{B807CF39-41E0-9446-953C-7CD7497D0BCD}"/>
    <dgm:cxn modelId="{5FEB6C7C-E479-2E44-93C0-EE9E7E65877C}" srcId="{4263E594-6DA1-C749-ABDE-FA3986A30F4D}" destId="{32FA5447-BD34-E34B-AB0D-F60AE2E51674}" srcOrd="5" destOrd="0" parTransId="{D284990F-A1F2-0C43-9D4A-5A2EA41AECC0}" sibTransId="{AAD4A123-7A80-3A44-985A-B2AC4F8961AF}"/>
    <dgm:cxn modelId="{47071317-A65A-6B4F-AD74-C021801B6C77}" srcId="{4263E594-6DA1-C749-ABDE-FA3986A30F4D}" destId="{98772439-A722-5448-B7D1-FCA71FA6A415}" srcOrd="2" destOrd="0" parTransId="{60894748-BA2A-944C-B658-2B76BC3411A9}" sibTransId="{71A45CDC-BB58-3847-956A-BDFF4BE02F34}"/>
    <dgm:cxn modelId="{E91E8425-6329-E44D-BCB6-0EA69B18CF8A}" type="presOf" srcId="{73BA7047-F6E6-2D49-A465-E08B1DBAD2E3}" destId="{E4E177A1-DA98-6442-9E1F-F5B3CF34806B}" srcOrd="0" destOrd="0" presId="urn:microsoft.com/office/officeart/2005/8/layout/cycle3"/>
    <dgm:cxn modelId="{CEAADA7D-C777-A142-A688-2A2CE7F0F188}" srcId="{4263E594-6DA1-C749-ABDE-FA3986A30F4D}" destId="{97DA93CC-41B0-1F46-A03E-20CBEFFBA926}" srcOrd="3" destOrd="0" parTransId="{FD174E0E-A8B6-F84A-8210-1A4F7DE61803}" sibTransId="{3840DE30-3E84-1243-8490-C5C63BDED57B}"/>
    <dgm:cxn modelId="{ACFD7892-2132-DF4A-898F-77ABA3C789FB}" type="presOf" srcId="{FE48AC3F-0795-C34C-B677-DDC508096219}" destId="{63F16DEF-AB7A-444B-8C4B-C6C5FB63E019}" srcOrd="0" destOrd="0" presId="urn:microsoft.com/office/officeart/2005/8/layout/cycle3"/>
    <dgm:cxn modelId="{13B10722-BA83-3C41-9767-28AB5CFA84F7}" type="presOf" srcId="{8DFA1A7B-FD4D-3C43-8E0D-8F5468F15CC8}" destId="{56D56D03-4157-134C-92FA-BB97C0A1806D}" srcOrd="0" destOrd="0" presId="urn:microsoft.com/office/officeart/2005/8/layout/cycle3"/>
    <dgm:cxn modelId="{9FF89046-CBE4-F243-9671-5BB7C01E50F3}" srcId="{4263E594-6DA1-C749-ABDE-FA3986A30F4D}" destId="{62C434FE-80FC-2643-ACEF-5D0C1BA63D19}" srcOrd="7" destOrd="0" parTransId="{0BD8E17D-A1A3-6F44-84F0-B95EA3C7A4FD}" sibTransId="{2597A396-0CF7-6D42-8866-CF1443D6CB19}"/>
    <dgm:cxn modelId="{3F766FE9-1CF4-7642-B0D2-351502BA0316}" srcId="{4263E594-6DA1-C749-ABDE-FA3986A30F4D}" destId="{41B735B1-A54F-2B43-88E0-1FC58F23697E}" srcOrd="4" destOrd="0" parTransId="{53C52A97-BFF3-6F43-8C25-73E0AD37F9DF}" sibTransId="{F8F40EAF-7396-004B-94E0-C35307C12E2B}"/>
    <dgm:cxn modelId="{AA148A20-D536-DA4A-9646-DC1967EC4E6F}" type="presOf" srcId="{41B735B1-A54F-2B43-88E0-1FC58F23697E}" destId="{BAE4FCC0-9343-4D42-A850-75D05EE8A34C}" srcOrd="0" destOrd="0" presId="urn:microsoft.com/office/officeart/2005/8/layout/cycle3"/>
    <dgm:cxn modelId="{783410A8-72F5-6A49-BBF7-0AA6FDDBF2D2}" type="presOf" srcId="{32FA5447-BD34-E34B-AB0D-F60AE2E51674}" destId="{D357BFCF-D2BF-784E-A7F8-7B719D590456}" srcOrd="0" destOrd="0" presId="urn:microsoft.com/office/officeart/2005/8/layout/cycle3"/>
    <dgm:cxn modelId="{F4B21BA5-4786-2B4D-924D-2960D61D070C}" srcId="{4263E594-6DA1-C749-ABDE-FA3986A30F4D}" destId="{8DFA1A7B-FD4D-3C43-8E0D-8F5468F15CC8}" srcOrd="1" destOrd="0" parTransId="{0B01CA51-3224-1C42-8796-84271DCF0D57}" sibTransId="{09860D24-05F6-9A44-82BE-5284D05F1471}"/>
    <dgm:cxn modelId="{417CC81C-DEB2-714D-86B6-F4B2A3085DFB}" type="presOf" srcId="{62C434FE-80FC-2643-ACEF-5D0C1BA63D19}" destId="{7AE0D665-5E8C-B84E-998C-5DCAA82DC1B1}" srcOrd="0" destOrd="0" presId="urn:microsoft.com/office/officeart/2005/8/layout/cycle3"/>
    <dgm:cxn modelId="{5630525C-D254-6543-9AF1-9EAF95AF2D51}" srcId="{4263E594-6DA1-C749-ABDE-FA3986A30F4D}" destId="{162517C5-493A-E64B-A4A4-EA03F209112F}" srcOrd="0" destOrd="0" parTransId="{AAF98D60-81B6-BF43-82C4-F80F450E6C42}" sibTransId="{73BA7047-F6E6-2D49-A465-E08B1DBAD2E3}"/>
    <dgm:cxn modelId="{6B5746A6-35A9-B74E-9704-4462E0F13925}" type="presOf" srcId="{97DA93CC-41B0-1F46-A03E-20CBEFFBA926}" destId="{EE8D4F0B-73D0-5546-883E-FB504C08056B}" srcOrd="0" destOrd="0" presId="urn:microsoft.com/office/officeart/2005/8/layout/cycle3"/>
    <dgm:cxn modelId="{1F7B95B4-698B-604B-BB47-3AFB6BD5DA50}" type="presOf" srcId="{162517C5-493A-E64B-A4A4-EA03F209112F}" destId="{FB83DB7B-16B8-C840-9678-5621F965D28E}" srcOrd="0" destOrd="0" presId="urn:microsoft.com/office/officeart/2005/8/layout/cycle3"/>
    <dgm:cxn modelId="{4BC410BD-8D88-1A46-8F81-157F7ED330C3}" type="presOf" srcId="{320D9958-8B70-B04C-A88D-55270B52538D}" destId="{91DEC31E-426B-A841-A4C7-7DF543033F33}" srcOrd="0" destOrd="0" presId="urn:microsoft.com/office/officeart/2005/8/layout/cycle3"/>
    <dgm:cxn modelId="{D916CD79-0D94-834B-8AB0-2F3A72404779}" type="presOf" srcId="{98772439-A722-5448-B7D1-FCA71FA6A415}" destId="{266D65F9-A98D-0440-B804-2E880DC7E1BD}" srcOrd="0" destOrd="0" presId="urn:microsoft.com/office/officeart/2005/8/layout/cycle3"/>
    <dgm:cxn modelId="{380EB719-FF3A-6944-AF5E-E98F46DB735B}" type="presOf" srcId="{4263E594-6DA1-C749-ABDE-FA3986A30F4D}" destId="{AE65E91C-602F-8749-AD52-8909510D5C67}" srcOrd="0" destOrd="0" presId="urn:microsoft.com/office/officeart/2005/8/layout/cycle3"/>
    <dgm:cxn modelId="{85E00545-3F6A-9F48-9237-CCB37A862519}" type="presParOf" srcId="{AE65E91C-602F-8749-AD52-8909510D5C67}" destId="{ADDDDD0B-E9E8-0A47-9FC9-784E04C93916}" srcOrd="0" destOrd="0" presId="urn:microsoft.com/office/officeart/2005/8/layout/cycle3"/>
    <dgm:cxn modelId="{6CB88BA4-0994-B34E-9CBC-5CDDE66F02ED}" type="presParOf" srcId="{ADDDDD0B-E9E8-0A47-9FC9-784E04C93916}" destId="{FB83DB7B-16B8-C840-9678-5621F965D28E}" srcOrd="0" destOrd="0" presId="urn:microsoft.com/office/officeart/2005/8/layout/cycle3"/>
    <dgm:cxn modelId="{5073570F-61C3-8547-B1F1-2A104F9917F7}" type="presParOf" srcId="{ADDDDD0B-E9E8-0A47-9FC9-784E04C93916}" destId="{E4E177A1-DA98-6442-9E1F-F5B3CF34806B}" srcOrd="1" destOrd="0" presId="urn:microsoft.com/office/officeart/2005/8/layout/cycle3"/>
    <dgm:cxn modelId="{AA3B4897-C1AF-D24D-9AF2-A24778297ED9}" type="presParOf" srcId="{ADDDDD0B-E9E8-0A47-9FC9-784E04C93916}" destId="{56D56D03-4157-134C-92FA-BB97C0A1806D}" srcOrd="2" destOrd="0" presId="urn:microsoft.com/office/officeart/2005/8/layout/cycle3"/>
    <dgm:cxn modelId="{D36C22D0-3979-8D49-82BF-F2D5FAB41D92}" type="presParOf" srcId="{ADDDDD0B-E9E8-0A47-9FC9-784E04C93916}" destId="{266D65F9-A98D-0440-B804-2E880DC7E1BD}" srcOrd="3" destOrd="0" presId="urn:microsoft.com/office/officeart/2005/8/layout/cycle3"/>
    <dgm:cxn modelId="{62C12236-D663-F447-BF3B-F8ABA1835559}" type="presParOf" srcId="{ADDDDD0B-E9E8-0A47-9FC9-784E04C93916}" destId="{EE8D4F0B-73D0-5546-883E-FB504C08056B}" srcOrd="4" destOrd="0" presId="urn:microsoft.com/office/officeart/2005/8/layout/cycle3"/>
    <dgm:cxn modelId="{304E86E7-E52E-BE48-A85D-2930280B069E}" type="presParOf" srcId="{ADDDDD0B-E9E8-0A47-9FC9-784E04C93916}" destId="{BAE4FCC0-9343-4D42-A850-75D05EE8A34C}" srcOrd="5" destOrd="0" presId="urn:microsoft.com/office/officeart/2005/8/layout/cycle3"/>
    <dgm:cxn modelId="{1E329596-1DEE-DE41-B36E-85DEF539251A}" type="presParOf" srcId="{ADDDDD0B-E9E8-0A47-9FC9-784E04C93916}" destId="{D357BFCF-D2BF-784E-A7F8-7B719D590456}" srcOrd="6" destOrd="0" presId="urn:microsoft.com/office/officeart/2005/8/layout/cycle3"/>
    <dgm:cxn modelId="{E35E9490-5B17-1A4A-B53A-04AC8C36C184}" type="presParOf" srcId="{ADDDDD0B-E9E8-0A47-9FC9-784E04C93916}" destId="{91DEC31E-426B-A841-A4C7-7DF543033F33}" srcOrd="7" destOrd="0" presId="urn:microsoft.com/office/officeart/2005/8/layout/cycle3"/>
    <dgm:cxn modelId="{8758DA8B-2E78-0646-832F-6D1422CC6D1C}" type="presParOf" srcId="{ADDDDD0B-E9E8-0A47-9FC9-784E04C93916}" destId="{7AE0D665-5E8C-B84E-998C-5DCAA82DC1B1}" srcOrd="8" destOrd="0" presId="urn:microsoft.com/office/officeart/2005/8/layout/cycle3"/>
    <dgm:cxn modelId="{FE7404B0-8262-9A46-94E9-1D4B94CA90B9}" type="presParOf" srcId="{ADDDDD0B-E9E8-0A47-9FC9-784E04C93916}" destId="{63F16DEF-AB7A-444B-8C4B-C6C5FB63E019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177A1-DA98-6442-9E1F-F5B3CF34806B}">
      <dsp:nvSpPr>
        <dsp:cNvPr id="0" name=""/>
        <dsp:cNvSpPr/>
      </dsp:nvSpPr>
      <dsp:spPr>
        <a:xfrm>
          <a:off x="714863" y="-64909"/>
          <a:ext cx="6068128" cy="6068128"/>
        </a:xfrm>
        <a:prstGeom prst="circularArrow">
          <a:avLst>
            <a:gd name="adj1" fmla="val 5544"/>
            <a:gd name="adj2" fmla="val 330680"/>
            <a:gd name="adj3" fmla="val 14761761"/>
            <a:gd name="adj4" fmla="val 1681066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83DB7B-16B8-C840-9678-5621F965D28E}">
      <dsp:nvSpPr>
        <dsp:cNvPr id="0" name=""/>
        <dsp:cNvSpPr/>
      </dsp:nvSpPr>
      <dsp:spPr>
        <a:xfrm>
          <a:off x="2970952" y="3873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Líder</a:t>
          </a:r>
        </a:p>
      </dsp:txBody>
      <dsp:txXfrm>
        <a:off x="3008930" y="41851"/>
        <a:ext cx="1479995" cy="702019"/>
      </dsp:txXfrm>
    </dsp:sp>
    <dsp:sp modelId="{56D56D03-4157-134C-92FA-BB97C0A1806D}">
      <dsp:nvSpPr>
        <dsp:cNvPr id="0" name=""/>
        <dsp:cNvSpPr/>
      </dsp:nvSpPr>
      <dsp:spPr>
        <a:xfrm>
          <a:off x="4634285" y="609277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Proativo</a:t>
          </a:r>
        </a:p>
      </dsp:txBody>
      <dsp:txXfrm>
        <a:off x="4672263" y="647255"/>
        <a:ext cx="1479995" cy="702019"/>
      </dsp:txXfrm>
    </dsp:sp>
    <dsp:sp modelId="{266D65F9-A98D-0440-B804-2E880DC7E1BD}">
      <dsp:nvSpPr>
        <dsp:cNvPr id="0" name=""/>
        <dsp:cNvSpPr/>
      </dsp:nvSpPr>
      <dsp:spPr>
        <a:xfrm>
          <a:off x="5519327" y="2142214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Comprometido</a:t>
          </a:r>
        </a:p>
      </dsp:txBody>
      <dsp:txXfrm>
        <a:off x="5557305" y="2180192"/>
        <a:ext cx="1479995" cy="702019"/>
      </dsp:txXfrm>
    </dsp:sp>
    <dsp:sp modelId="{EE8D4F0B-73D0-5546-883E-FB504C08056B}">
      <dsp:nvSpPr>
        <dsp:cNvPr id="0" name=""/>
        <dsp:cNvSpPr/>
      </dsp:nvSpPr>
      <dsp:spPr>
        <a:xfrm>
          <a:off x="5211955" y="3885405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Interessado</a:t>
          </a:r>
        </a:p>
      </dsp:txBody>
      <dsp:txXfrm>
        <a:off x="5249933" y="3923383"/>
        <a:ext cx="1479995" cy="702019"/>
      </dsp:txXfrm>
    </dsp:sp>
    <dsp:sp modelId="{BAE4FCC0-9343-4D42-A850-75D05EE8A34C}">
      <dsp:nvSpPr>
        <dsp:cNvPr id="0" name=""/>
        <dsp:cNvSpPr/>
      </dsp:nvSpPr>
      <dsp:spPr>
        <a:xfrm>
          <a:off x="3855993" y="5023192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Organizado</a:t>
          </a:r>
        </a:p>
      </dsp:txBody>
      <dsp:txXfrm>
        <a:off x="3893971" y="5061170"/>
        <a:ext cx="1479995" cy="702019"/>
      </dsp:txXfrm>
    </dsp:sp>
    <dsp:sp modelId="{D357BFCF-D2BF-784E-A7F8-7B719D590456}">
      <dsp:nvSpPr>
        <dsp:cNvPr id="0" name=""/>
        <dsp:cNvSpPr/>
      </dsp:nvSpPr>
      <dsp:spPr>
        <a:xfrm>
          <a:off x="2085910" y="5023192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Estudioso</a:t>
          </a:r>
        </a:p>
      </dsp:txBody>
      <dsp:txXfrm>
        <a:off x="2123888" y="5061170"/>
        <a:ext cx="1479995" cy="702019"/>
      </dsp:txXfrm>
    </dsp:sp>
    <dsp:sp modelId="{91DEC31E-426B-A841-A4C7-7DF543033F33}">
      <dsp:nvSpPr>
        <dsp:cNvPr id="0" name=""/>
        <dsp:cNvSpPr/>
      </dsp:nvSpPr>
      <dsp:spPr>
        <a:xfrm>
          <a:off x="729948" y="3885405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Inovador</a:t>
          </a:r>
        </a:p>
      </dsp:txBody>
      <dsp:txXfrm>
        <a:off x="767926" y="3923383"/>
        <a:ext cx="1479995" cy="702019"/>
      </dsp:txXfrm>
    </dsp:sp>
    <dsp:sp modelId="{7AE0D665-5E8C-B84E-998C-5DCAA82DC1B1}">
      <dsp:nvSpPr>
        <dsp:cNvPr id="0" name=""/>
        <dsp:cNvSpPr/>
      </dsp:nvSpPr>
      <dsp:spPr>
        <a:xfrm>
          <a:off x="422577" y="2142214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Simpático</a:t>
          </a:r>
        </a:p>
      </dsp:txBody>
      <dsp:txXfrm>
        <a:off x="460555" y="2180192"/>
        <a:ext cx="1479995" cy="702019"/>
      </dsp:txXfrm>
    </dsp:sp>
    <dsp:sp modelId="{63F16DEF-AB7A-444B-8C4B-C6C5FB63E019}">
      <dsp:nvSpPr>
        <dsp:cNvPr id="0" name=""/>
        <dsp:cNvSpPr/>
      </dsp:nvSpPr>
      <dsp:spPr>
        <a:xfrm>
          <a:off x="1307618" y="609277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Assertivo</a:t>
          </a:r>
        </a:p>
      </dsp:txBody>
      <dsp:txXfrm>
        <a:off x="1345596" y="647255"/>
        <a:ext cx="1479995" cy="702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177A1-DA98-6442-9E1F-F5B3CF34806B}">
      <dsp:nvSpPr>
        <dsp:cNvPr id="0" name=""/>
        <dsp:cNvSpPr/>
      </dsp:nvSpPr>
      <dsp:spPr>
        <a:xfrm>
          <a:off x="714863" y="-64909"/>
          <a:ext cx="6068128" cy="6068128"/>
        </a:xfrm>
        <a:prstGeom prst="circularArrow">
          <a:avLst>
            <a:gd name="adj1" fmla="val 5544"/>
            <a:gd name="adj2" fmla="val 330680"/>
            <a:gd name="adj3" fmla="val 14761761"/>
            <a:gd name="adj4" fmla="val 1681066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83DB7B-16B8-C840-9678-5621F965D28E}">
      <dsp:nvSpPr>
        <dsp:cNvPr id="0" name=""/>
        <dsp:cNvSpPr/>
      </dsp:nvSpPr>
      <dsp:spPr>
        <a:xfrm>
          <a:off x="2970952" y="3873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Líder</a:t>
          </a:r>
        </a:p>
      </dsp:txBody>
      <dsp:txXfrm>
        <a:off x="3008930" y="41851"/>
        <a:ext cx="1479995" cy="702019"/>
      </dsp:txXfrm>
    </dsp:sp>
    <dsp:sp modelId="{56D56D03-4157-134C-92FA-BB97C0A1806D}">
      <dsp:nvSpPr>
        <dsp:cNvPr id="0" name=""/>
        <dsp:cNvSpPr/>
      </dsp:nvSpPr>
      <dsp:spPr>
        <a:xfrm>
          <a:off x="4634285" y="609277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Proativo</a:t>
          </a:r>
        </a:p>
      </dsp:txBody>
      <dsp:txXfrm>
        <a:off x="4672263" y="647255"/>
        <a:ext cx="1479995" cy="702019"/>
      </dsp:txXfrm>
    </dsp:sp>
    <dsp:sp modelId="{266D65F9-A98D-0440-B804-2E880DC7E1BD}">
      <dsp:nvSpPr>
        <dsp:cNvPr id="0" name=""/>
        <dsp:cNvSpPr/>
      </dsp:nvSpPr>
      <dsp:spPr>
        <a:xfrm>
          <a:off x="5519327" y="2142214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Comprometido</a:t>
          </a:r>
        </a:p>
      </dsp:txBody>
      <dsp:txXfrm>
        <a:off x="5557305" y="2180192"/>
        <a:ext cx="1479995" cy="702019"/>
      </dsp:txXfrm>
    </dsp:sp>
    <dsp:sp modelId="{EE8D4F0B-73D0-5546-883E-FB504C08056B}">
      <dsp:nvSpPr>
        <dsp:cNvPr id="0" name=""/>
        <dsp:cNvSpPr/>
      </dsp:nvSpPr>
      <dsp:spPr>
        <a:xfrm>
          <a:off x="5211955" y="3885405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Interessado</a:t>
          </a:r>
        </a:p>
      </dsp:txBody>
      <dsp:txXfrm>
        <a:off x="5249933" y="3923383"/>
        <a:ext cx="1479995" cy="702019"/>
      </dsp:txXfrm>
    </dsp:sp>
    <dsp:sp modelId="{BAE4FCC0-9343-4D42-A850-75D05EE8A34C}">
      <dsp:nvSpPr>
        <dsp:cNvPr id="0" name=""/>
        <dsp:cNvSpPr/>
      </dsp:nvSpPr>
      <dsp:spPr>
        <a:xfrm>
          <a:off x="3855993" y="5023192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Organizado</a:t>
          </a:r>
        </a:p>
      </dsp:txBody>
      <dsp:txXfrm>
        <a:off x="3893971" y="5061170"/>
        <a:ext cx="1479995" cy="702019"/>
      </dsp:txXfrm>
    </dsp:sp>
    <dsp:sp modelId="{D357BFCF-D2BF-784E-A7F8-7B719D590456}">
      <dsp:nvSpPr>
        <dsp:cNvPr id="0" name=""/>
        <dsp:cNvSpPr/>
      </dsp:nvSpPr>
      <dsp:spPr>
        <a:xfrm>
          <a:off x="2085910" y="5023192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Estudioso</a:t>
          </a:r>
        </a:p>
      </dsp:txBody>
      <dsp:txXfrm>
        <a:off x="2123888" y="5061170"/>
        <a:ext cx="1479995" cy="702019"/>
      </dsp:txXfrm>
    </dsp:sp>
    <dsp:sp modelId="{91DEC31E-426B-A841-A4C7-7DF543033F33}">
      <dsp:nvSpPr>
        <dsp:cNvPr id="0" name=""/>
        <dsp:cNvSpPr/>
      </dsp:nvSpPr>
      <dsp:spPr>
        <a:xfrm>
          <a:off x="729948" y="3885405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Inovador</a:t>
          </a:r>
        </a:p>
      </dsp:txBody>
      <dsp:txXfrm>
        <a:off x="767926" y="3923383"/>
        <a:ext cx="1479995" cy="702019"/>
      </dsp:txXfrm>
    </dsp:sp>
    <dsp:sp modelId="{7AE0D665-5E8C-B84E-998C-5DCAA82DC1B1}">
      <dsp:nvSpPr>
        <dsp:cNvPr id="0" name=""/>
        <dsp:cNvSpPr/>
      </dsp:nvSpPr>
      <dsp:spPr>
        <a:xfrm>
          <a:off x="422577" y="2142214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Simpático</a:t>
          </a:r>
        </a:p>
      </dsp:txBody>
      <dsp:txXfrm>
        <a:off x="460555" y="2180192"/>
        <a:ext cx="1479995" cy="702019"/>
      </dsp:txXfrm>
    </dsp:sp>
    <dsp:sp modelId="{63F16DEF-AB7A-444B-8C4B-C6C5FB63E019}">
      <dsp:nvSpPr>
        <dsp:cNvPr id="0" name=""/>
        <dsp:cNvSpPr/>
      </dsp:nvSpPr>
      <dsp:spPr>
        <a:xfrm>
          <a:off x="1307618" y="609277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Assertivo</a:t>
          </a:r>
        </a:p>
      </dsp:txBody>
      <dsp:txXfrm>
        <a:off x="1345596" y="647255"/>
        <a:ext cx="1479995" cy="702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177A1-DA98-6442-9E1F-F5B3CF34806B}">
      <dsp:nvSpPr>
        <dsp:cNvPr id="0" name=""/>
        <dsp:cNvSpPr/>
      </dsp:nvSpPr>
      <dsp:spPr>
        <a:xfrm>
          <a:off x="714863" y="-64909"/>
          <a:ext cx="6068128" cy="6068128"/>
        </a:xfrm>
        <a:prstGeom prst="circularArrow">
          <a:avLst>
            <a:gd name="adj1" fmla="val 5544"/>
            <a:gd name="adj2" fmla="val 330680"/>
            <a:gd name="adj3" fmla="val 14761761"/>
            <a:gd name="adj4" fmla="val 1681066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83DB7B-16B8-C840-9678-5621F965D28E}">
      <dsp:nvSpPr>
        <dsp:cNvPr id="0" name=""/>
        <dsp:cNvSpPr/>
      </dsp:nvSpPr>
      <dsp:spPr>
        <a:xfrm>
          <a:off x="2970952" y="3873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Líder</a:t>
          </a:r>
        </a:p>
      </dsp:txBody>
      <dsp:txXfrm>
        <a:off x="3008930" y="41851"/>
        <a:ext cx="1479995" cy="702019"/>
      </dsp:txXfrm>
    </dsp:sp>
    <dsp:sp modelId="{56D56D03-4157-134C-92FA-BB97C0A1806D}">
      <dsp:nvSpPr>
        <dsp:cNvPr id="0" name=""/>
        <dsp:cNvSpPr/>
      </dsp:nvSpPr>
      <dsp:spPr>
        <a:xfrm>
          <a:off x="4634285" y="609277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Proativo</a:t>
          </a:r>
        </a:p>
      </dsp:txBody>
      <dsp:txXfrm>
        <a:off x="4672263" y="647255"/>
        <a:ext cx="1479995" cy="702019"/>
      </dsp:txXfrm>
    </dsp:sp>
    <dsp:sp modelId="{266D65F9-A98D-0440-B804-2E880DC7E1BD}">
      <dsp:nvSpPr>
        <dsp:cNvPr id="0" name=""/>
        <dsp:cNvSpPr/>
      </dsp:nvSpPr>
      <dsp:spPr>
        <a:xfrm>
          <a:off x="5519327" y="2142214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Comprometido</a:t>
          </a:r>
        </a:p>
      </dsp:txBody>
      <dsp:txXfrm>
        <a:off x="5557305" y="2180192"/>
        <a:ext cx="1479995" cy="702019"/>
      </dsp:txXfrm>
    </dsp:sp>
    <dsp:sp modelId="{EE8D4F0B-73D0-5546-883E-FB504C08056B}">
      <dsp:nvSpPr>
        <dsp:cNvPr id="0" name=""/>
        <dsp:cNvSpPr/>
      </dsp:nvSpPr>
      <dsp:spPr>
        <a:xfrm>
          <a:off x="5211955" y="3885405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Interessado</a:t>
          </a:r>
        </a:p>
      </dsp:txBody>
      <dsp:txXfrm>
        <a:off x="5249933" y="3923383"/>
        <a:ext cx="1479995" cy="702019"/>
      </dsp:txXfrm>
    </dsp:sp>
    <dsp:sp modelId="{BAE4FCC0-9343-4D42-A850-75D05EE8A34C}">
      <dsp:nvSpPr>
        <dsp:cNvPr id="0" name=""/>
        <dsp:cNvSpPr/>
      </dsp:nvSpPr>
      <dsp:spPr>
        <a:xfrm>
          <a:off x="3855993" y="5023192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Organizado</a:t>
          </a:r>
        </a:p>
      </dsp:txBody>
      <dsp:txXfrm>
        <a:off x="3893971" y="5061170"/>
        <a:ext cx="1479995" cy="702019"/>
      </dsp:txXfrm>
    </dsp:sp>
    <dsp:sp modelId="{D357BFCF-D2BF-784E-A7F8-7B719D590456}">
      <dsp:nvSpPr>
        <dsp:cNvPr id="0" name=""/>
        <dsp:cNvSpPr/>
      </dsp:nvSpPr>
      <dsp:spPr>
        <a:xfrm>
          <a:off x="2085910" y="5023192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Estudioso</a:t>
          </a:r>
        </a:p>
      </dsp:txBody>
      <dsp:txXfrm>
        <a:off x="2123888" y="5061170"/>
        <a:ext cx="1479995" cy="702019"/>
      </dsp:txXfrm>
    </dsp:sp>
    <dsp:sp modelId="{91DEC31E-426B-A841-A4C7-7DF543033F33}">
      <dsp:nvSpPr>
        <dsp:cNvPr id="0" name=""/>
        <dsp:cNvSpPr/>
      </dsp:nvSpPr>
      <dsp:spPr>
        <a:xfrm>
          <a:off x="729948" y="3885405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Inovador</a:t>
          </a:r>
        </a:p>
      </dsp:txBody>
      <dsp:txXfrm>
        <a:off x="767926" y="3923383"/>
        <a:ext cx="1479995" cy="702019"/>
      </dsp:txXfrm>
    </dsp:sp>
    <dsp:sp modelId="{7AE0D665-5E8C-B84E-998C-5DCAA82DC1B1}">
      <dsp:nvSpPr>
        <dsp:cNvPr id="0" name=""/>
        <dsp:cNvSpPr/>
      </dsp:nvSpPr>
      <dsp:spPr>
        <a:xfrm>
          <a:off x="422577" y="2142214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Simpático</a:t>
          </a:r>
        </a:p>
      </dsp:txBody>
      <dsp:txXfrm>
        <a:off x="460555" y="2180192"/>
        <a:ext cx="1479995" cy="702019"/>
      </dsp:txXfrm>
    </dsp:sp>
    <dsp:sp modelId="{63F16DEF-AB7A-444B-8C4B-C6C5FB63E019}">
      <dsp:nvSpPr>
        <dsp:cNvPr id="0" name=""/>
        <dsp:cNvSpPr/>
      </dsp:nvSpPr>
      <dsp:spPr>
        <a:xfrm>
          <a:off x="1307618" y="609277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Assertivo</a:t>
          </a:r>
        </a:p>
      </dsp:txBody>
      <dsp:txXfrm>
        <a:off x="1345596" y="647255"/>
        <a:ext cx="1479995" cy="7020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177A1-DA98-6442-9E1F-F5B3CF34806B}">
      <dsp:nvSpPr>
        <dsp:cNvPr id="0" name=""/>
        <dsp:cNvSpPr/>
      </dsp:nvSpPr>
      <dsp:spPr>
        <a:xfrm>
          <a:off x="714863" y="-64909"/>
          <a:ext cx="6068128" cy="6068128"/>
        </a:xfrm>
        <a:prstGeom prst="circularArrow">
          <a:avLst>
            <a:gd name="adj1" fmla="val 5544"/>
            <a:gd name="adj2" fmla="val 330680"/>
            <a:gd name="adj3" fmla="val 14761761"/>
            <a:gd name="adj4" fmla="val 1681066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83DB7B-16B8-C840-9678-5621F965D28E}">
      <dsp:nvSpPr>
        <dsp:cNvPr id="0" name=""/>
        <dsp:cNvSpPr/>
      </dsp:nvSpPr>
      <dsp:spPr>
        <a:xfrm>
          <a:off x="2970952" y="3873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Líder</a:t>
          </a:r>
        </a:p>
      </dsp:txBody>
      <dsp:txXfrm>
        <a:off x="3008930" y="41851"/>
        <a:ext cx="1479995" cy="702019"/>
      </dsp:txXfrm>
    </dsp:sp>
    <dsp:sp modelId="{56D56D03-4157-134C-92FA-BB97C0A1806D}">
      <dsp:nvSpPr>
        <dsp:cNvPr id="0" name=""/>
        <dsp:cNvSpPr/>
      </dsp:nvSpPr>
      <dsp:spPr>
        <a:xfrm>
          <a:off x="4634285" y="609277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Proativo</a:t>
          </a:r>
        </a:p>
      </dsp:txBody>
      <dsp:txXfrm>
        <a:off x="4672263" y="647255"/>
        <a:ext cx="1479995" cy="702019"/>
      </dsp:txXfrm>
    </dsp:sp>
    <dsp:sp modelId="{266D65F9-A98D-0440-B804-2E880DC7E1BD}">
      <dsp:nvSpPr>
        <dsp:cNvPr id="0" name=""/>
        <dsp:cNvSpPr/>
      </dsp:nvSpPr>
      <dsp:spPr>
        <a:xfrm>
          <a:off x="5519327" y="2142214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Comprometido</a:t>
          </a:r>
        </a:p>
      </dsp:txBody>
      <dsp:txXfrm>
        <a:off x="5557305" y="2180192"/>
        <a:ext cx="1479995" cy="702019"/>
      </dsp:txXfrm>
    </dsp:sp>
    <dsp:sp modelId="{EE8D4F0B-73D0-5546-883E-FB504C08056B}">
      <dsp:nvSpPr>
        <dsp:cNvPr id="0" name=""/>
        <dsp:cNvSpPr/>
      </dsp:nvSpPr>
      <dsp:spPr>
        <a:xfrm>
          <a:off x="5211955" y="3885405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Interessado</a:t>
          </a:r>
        </a:p>
      </dsp:txBody>
      <dsp:txXfrm>
        <a:off x="5249933" y="3923383"/>
        <a:ext cx="1479995" cy="702019"/>
      </dsp:txXfrm>
    </dsp:sp>
    <dsp:sp modelId="{BAE4FCC0-9343-4D42-A850-75D05EE8A34C}">
      <dsp:nvSpPr>
        <dsp:cNvPr id="0" name=""/>
        <dsp:cNvSpPr/>
      </dsp:nvSpPr>
      <dsp:spPr>
        <a:xfrm>
          <a:off x="3855993" y="5023192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Organizado</a:t>
          </a:r>
        </a:p>
      </dsp:txBody>
      <dsp:txXfrm>
        <a:off x="3893971" y="5061170"/>
        <a:ext cx="1479995" cy="702019"/>
      </dsp:txXfrm>
    </dsp:sp>
    <dsp:sp modelId="{D357BFCF-D2BF-784E-A7F8-7B719D590456}">
      <dsp:nvSpPr>
        <dsp:cNvPr id="0" name=""/>
        <dsp:cNvSpPr/>
      </dsp:nvSpPr>
      <dsp:spPr>
        <a:xfrm>
          <a:off x="2085910" y="5023192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Estudioso</a:t>
          </a:r>
        </a:p>
      </dsp:txBody>
      <dsp:txXfrm>
        <a:off x="2123888" y="5061170"/>
        <a:ext cx="1479995" cy="702019"/>
      </dsp:txXfrm>
    </dsp:sp>
    <dsp:sp modelId="{91DEC31E-426B-A841-A4C7-7DF543033F33}">
      <dsp:nvSpPr>
        <dsp:cNvPr id="0" name=""/>
        <dsp:cNvSpPr/>
      </dsp:nvSpPr>
      <dsp:spPr>
        <a:xfrm>
          <a:off x="729948" y="3885405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Inovador</a:t>
          </a:r>
        </a:p>
      </dsp:txBody>
      <dsp:txXfrm>
        <a:off x="767926" y="3923383"/>
        <a:ext cx="1479995" cy="702019"/>
      </dsp:txXfrm>
    </dsp:sp>
    <dsp:sp modelId="{7AE0D665-5E8C-B84E-998C-5DCAA82DC1B1}">
      <dsp:nvSpPr>
        <dsp:cNvPr id="0" name=""/>
        <dsp:cNvSpPr/>
      </dsp:nvSpPr>
      <dsp:spPr>
        <a:xfrm>
          <a:off x="422577" y="2142214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Simpático</a:t>
          </a:r>
        </a:p>
      </dsp:txBody>
      <dsp:txXfrm>
        <a:off x="460555" y="2180192"/>
        <a:ext cx="1479995" cy="702019"/>
      </dsp:txXfrm>
    </dsp:sp>
    <dsp:sp modelId="{63F16DEF-AB7A-444B-8C4B-C6C5FB63E019}">
      <dsp:nvSpPr>
        <dsp:cNvPr id="0" name=""/>
        <dsp:cNvSpPr/>
      </dsp:nvSpPr>
      <dsp:spPr>
        <a:xfrm>
          <a:off x="1307618" y="609277"/>
          <a:ext cx="1555951" cy="777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Assertivo</a:t>
          </a:r>
        </a:p>
      </dsp:txBody>
      <dsp:txXfrm>
        <a:off x="1345596" y="647255"/>
        <a:ext cx="1479995" cy="702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F3A5C-85E1-344F-A31A-DC68296CD4D5}" type="datetimeFigureOut">
              <a:t>27/10/16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98F5C-CB77-9742-A11A-6AD088CB55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00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2FE7D661-1836-44F7-8FAF-35E8F866ECD3}" type="datetime1">
              <a:rPr lang="en-US" smtClean="0"/>
              <a:pPr/>
              <a:t>27/10/16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B1FF71CE-B899-4B2B-848D-9F12F0C901B6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102CF1CA-F464-4B29-B867-EAF8A9B936E3}" type="datetime1">
              <a:rPr lang="en-US" smtClean="0"/>
              <a:pPr/>
              <a:t>27/10/16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8" y="662268"/>
            <a:ext cx="7543800" cy="357747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6" y="6446840"/>
            <a:ext cx="1274431" cy="3651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3" y="6376811"/>
            <a:ext cx="7543800" cy="5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1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6" y="6446840"/>
            <a:ext cx="1274431" cy="3651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3" y="6376811"/>
            <a:ext cx="7543800" cy="5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6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6" y="6446840"/>
            <a:ext cx="1274431" cy="3651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3" y="6376811"/>
            <a:ext cx="7543800" cy="5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7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6" y="6446840"/>
            <a:ext cx="1274431" cy="3651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3" y="6376811"/>
            <a:ext cx="7543800" cy="5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9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6" y="6446840"/>
            <a:ext cx="1274431" cy="36512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3" y="6376811"/>
            <a:ext cx="7543800" cy="5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6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6" y="6446840"/>
            <a:ext cx="1274431" cy="3651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3" y="6376811"/>
            <a:ext cx="7543800" cy="5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6" y="6446840"/>
            <a:ext cx="1274431" cy="3651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3" y="6376811"/>
            <a:ext cx="7543800" cy="5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21" y="6384618"/>
            <a:ext cx="6085859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3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AE6B357-51B9-47D2-A71D-0D06CB03185D}" type="datetime1">
              <a:rPr lang="en-US" smtClean="0"/>
              <a:pPr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6" y="6446840"/>
            <a:ext cx="1274431" cy="3651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3" y="6376811"/>
            <a:ext cx="7543800" cy="5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6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6" y="6446840"/>
            <a:ext cx="1274431" cy="3651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3" y="6376811"/>
            <a:ext cx="7543800" cy="5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1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6" y="6446840"/>
            <a:ext cx="1274431" cy="3651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3" y="6376811"/>
            <a:ext cx="7543800" cy="5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6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8" y="662268"/>
            <a:ext cx="7543800" cy="357747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6" y="6446840"/>
            <a:ext cx="1274431" cy="3651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3" y="6376811"/>
            <a:ext cx="7543800" cy="5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0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058CB827-F132-4DF6-9FB9-4035A4C798EF}" type="datetime1">
              <a:rPr lang="en-US" smtClean="0"/>
              <a:pPr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1A92A601-7D32-4ED7-AD1A-974B6DDBDCDC}" type="datetime1">
              <a:rPr lang="en-US" smtClean="0"/>
              <a:pPr/>
              <a:t>27/10/16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63A17B41-4A0C-4639-A132-E5C8F99A4BE8}" type="datetime1">
              <a:rPr lang="en-US" smtClean="0"/>
              <a:pPr/>
              <a:t>27/10/16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BE9967FD-6084-4075-993E-77EC8038773F}" type="datetime1">
              <a:rPr lang="en-US" smtClean="0"/>
              <a:pPr/>
              <a:t>27/10/16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3B988B47-74BA-4873-ADAE-EB0120124E83}" type="datetime1">
              <a:rPr lang="en-US" smtClean="0"/>
              <a:pPr/>
              <a:t>27/10/16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93CF52C1-9A39-494C-9977-BBEFAB872C1F}" type="datetime1">
              <a:rPr lang="en-US" smtClean="0"/>
              <a:pPr/>
              <a:t>27/10/16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D1EACE2-EA00-4376-9A66-47ABB8B02CF5}" type="datetime1">
              <a:rPr lang="en-US" smtClean="0"/>
              <a:pPr/>
              <a:t>27/10/16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 smtClean="0"/>
          </a:p>
        </p:txBody>
      </p:sp>
      <p:pic>
        <p:nvPicPr>
          <p:cNvPr id="13" name="Imagem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30"/>
            <a:ext cx="7405997" cy="536367"/>
          </a:xfrm>
          <a:prstGeom prst="rect">
            <a:avLst/>
          </a:prstGeom>
        </p:spPr>
      </p:pic>
      <p:pic>
        <p:nvPicPr>
          <p:cNvPr id="14" name="Imagem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83" y="25130"/>
            <a:ext cx="1830917" cy="45112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33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21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4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2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4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2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4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2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4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2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34504"/>
            <a:ext cx="7315200" cy="2595025"/>
          </a:xfrm>
        </p:spPr>
        <p:txBody>
          <a:bodyPr>
            <a:normAutofit/>
          </a:bodyPr>
          <a:lstStyle/>
          <a:p>
            <a:r>
              <a:rPr lang="en-US" b="1" dirty="0"/>
              <a:t>A </a:t>
            </a:r>
            <a:r>
              <a:rPr lang="en-US" b="1" dirty="0" err="1"/>
              <a:t>importância</a:t>
            </a:r>
            <a:r>
              <a:rPr lang="en-US" b="1"/>
              <a:t> do coordenador gestor dos Cursos de Graduação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703384"/>
            <a:ext cx="7315200" cy="1144632"/>
          </a:xfrm>
        </p:spPr>
        <p:txBody>
          <a:bodyPr/>
          <a:lstStyle/>
          <a:p>
            <a:pPr algn="r"/>
            <a:r>
              <a:rPr lang="en-US" dirty="0" smtClean="0"/>
              <a:t>Prof. Marcos Frizzarini</a:t>
            </a:r>
            <a:endParaRPr lang="en-US" dirty="0"/>
          </a:p>
        </p:txBody>
      </p:sp>
      <p:pic>
        <p:nvPicPr>
          <p:cNvPr id="5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715"/>
            <a:ext cx="9144000" cy="35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0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-101139"/>
            <a:ext cx="8034109" cy="1154097"/>
          </a:xfrm>
        </p:spPr>
        <p:txBody>
          <a:bodyPr>
            <a:normAutofit fontScale="90000"/>
          </a:bodyPr>
          <a:lstStyle/>
          <a:p>
            <a:r>
              <a:rPr lang="en-US"/>
              <a:t>Expectativa quanto ao coordenador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94841670"/>
              </p:ext>
            </p:extLst>
          </p:nvPr>
        </p:nvGraphicFramePr>
        <p:xfrm>
          <a:off x="780394" y="1052958"/>
          <a:ext cx="7497856" cy="580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04839" y="2480990"/>
            <a:ext cx="4852610" cy="294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v"/>
            </a:pPr>
            <a:r>
              <a:rPr lang="en-US" sz="3600">
                <a:solidFill>
                  <a:srgbClr val="FFFF00"/>
                </a:solidFill>
              </a:rPr>
              <a:t>Milagreiro do curso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v"/>
            </a:pPr>
            <a:r>
              <a:rPr lang="en-US" sz="3600">
                <a:solidFill>
                  <a:srgbClr val="FFFF00"/>
                </a:solidFill>
              </a:rPr>
              <a:t>Faz tudo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v"/>
            </a:pPr>
            <a:r>
              <a:rPr lang="en-US" sz="3600">
                <a:solidFill>
                  <a:srgbClr val="FFFF00"/>
                </a:solidFill>
              </a:rPr>
              <a:t>Zelador da IES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v"/>
            </a:pPr>
            <a:r>
              <a:rPr lang="en-US" sz="3600">
                <a:solidFill>
                  <a:srgbClr val="FFFF00"/>
                </a:solidFill>
              </a:rPr>
              <a:t>Psicólogo de plantão</a:t>
            </a:r>
          </a:p>
        </p:txBody>
      </p:sp>
    </p:spTree>
    <p:extLst>
      <p:ext uri="{BB962C8B-B14F-4D97-AF65-F5344CB8AC3E}">
        <p14:creationId xmlns:p14="http://schemas.microsoft.com/office/powerpoint/2010/main" val="270921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8725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/>
              <a:t>Competências necessárias ao coordenador de curso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22822"/>
            <a:ext cx="7315200" cy="3867255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endParaRPr lang="en-US" sz="2800"/>
          </a:p>
          <a:p>
            <a:pPr>
              <a:lnSpc>
                <a:spcPct val="150000"/>
              </a:lnSpc>
            </a:pPr>
            <a:r>
              <a:rPr lang="en-US" sz="2800"/>
              <a:t> Acadêmica (formação específica da área)</a:t>
            </a:r>
          </a:p>
          <a:p>
            <a:pPr>
              <a:lnSpc>
                <a:spcPct val="150000"/>
              </a:lnSpc>
            </a:pPr>
            <a:r>
              <a:rPr lang="en-US" sz="2800"/>
              <a:t> Interpessoal (liderança e articulação)</a:t>
            </a:r>
          </a:p>
          <a:p>
            <a:pPr>
              <a:lnSpc>
                <a:spcPct val="150000"/>
              </a:lnSpc>
            </a:pPr>
            <a:r>
              <a:rPr lang="en-US" sz="2800"/>
              <a:t> Política (representação)</a:t>
            </a:r>
          </a:p>
          <a:p>
            <a:pPr>
              <a:lnSpc>
                <a:spcPct val="150000"/>
              </a:lnSpc>
            </a:pPr>
            <a:r>
              <a:rPr lang="en-US" sz="2800"/>
              <a:t> Gerencial (estratégia e gestão)</a:t>
            </a:r>
          </a:p>
          <a:p>
            <a:pPr marL="45720" indent="0">
              <a:lnSpc>
                <a:spcPct val="150000"/>
              </a:lnSpc>
              <a:buNone/>
            </a:pPr>
            <a:endParaRPr lang="en-US" sz="2800"/>
          </a:p>
          <a:p>
            <a:pPr>
              <a:lnSpc>
                <a:spcPct val="150000"/>
              </a:lnSpc>
            </a:pPr>
            <a:endParaRPr lang="en-US" sz="2800"/>
          </a:p>
          <a:p>
            <a:pPr>
              <a:lnSpc>
                <a:spcPct val="150000"/>
              </a:lnSpc>
            </a:pPr>
            <a:endParaRPr lang="en-US" sz="2800"/>
          </a:p>
          <a:p>
            <a:pPr>
              <a:lnSpc>
                <a:spcPct val="150000"/>
              </a:lnSpc>
            </a:pPr>
            <a:endParaRPr lang="en-US" sz="2800"/>
          </a:p>
          <a:p>
            <a:pPr marL="45720" indent="0">
              <a:lnSpc>
                <a:spcPct val="150000"/>
              </a:lnSpc>
              <a:buNone/>
            </a:pPr>
            <a:endParaRPr lang="en-US" sz="280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275403" y="3386376"/>
            <a:ext cx="529149" cy="340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275403" y="4056139"/>
            <a:ext cx="529149" cy="340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275403" y="4814090"/>
            <a:ext cx="529149" cy="340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275403" y="5501489"/>
            <a:ext cx="529149" cy="340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9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9501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Competência Acadêmica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22822"/>
            <a:ext cx="7315200" cy="4085425"/>
          </a:xfrm>
        </p:spPr>
        <p:txBody>
          <a:bodyPr>
            <a:normAutofit fontScale="92500" lnSpcReduction="2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sz="2800"/>
              <a:t>Deve ter uma boa formação para: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</a:t>
            </a:r>
            <a:r>
              <a:rPr lang="en-US" sz="2600">
                <a:solidFill>
                  <a:srgbClr val="FFFF00"/>
                </a:solidFill>
              </a:rPr>
              <a:t>PPC (proposição e execução)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Novas práticas pedagógicas e TICs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Docentes (orientação e resignificação)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Alunos (acompanhamento e inspiração)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Biblioteca e Laboratório (análise e inovação)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Normas e Legislação (interna e externa)</a:t>
            </a:r>
          </a:p>
          <a:p>
            <a:pPr>
              <a:lnSpc>
                <a:spcPct val="150000"/>
              </a:lnSpc>
            </a:pPr>
            <a:endParaRPr lang="en-US" sz="2800"/>
          </a:p>
          <a:p>
            <a:pPr>
              <a:lnSpc>
                <a:spcPct val="150000"/>
              </a:lnSpc>
            </a:pPr>
            <a:endParaRPr lang="en-US" sz="2800"/>
          </a:p>
          <a:p>
            <a:pPr>
              <a:lnSpc>
                <a:spcPct val="150000"/>
              </a:lnSpc>
            </a:pPr>
            <a:endParaRPr lang="en-US" sz="2800"/>
          </a:p>
          <a:p>
            <a:pPr marL="45720" indent="0">
              <a:lnSpc>
                <a:spcPct val="150000"/>
              </a:lnSpc>
              <a:buNone/>
            </a:pPr>
            <a:endParaRPr lang="en-US" sz="2800"/>
          </a:p>
        </p:txBody>
      </p:sp>
      <p:sp>
        <p:nvSpPr>
          <p:cNvPr id="5" name="Curved Up Arrow 4">
            <a:hlinkClick r:id="" action="ppaction://hlinkshowjump?jump=previousslide"/>
          </p:cNvPr>
          <p:cNvSpPr/>
          <p:nvPr/>
        </p:nvSpPr>
        <p:spPr>
          <a:xfrm>
            <a:off x="8043075" y="5714510"/>
            <a:ext cx="623220" cy="693737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>
            <a:hlinkClick r:id="" action="ppaction://hlinkshowjump?jump=nextslide"/>
          </p:cNvPr>
          <p:cNvSpPr/>
          <p:nvPr/>
        </p:nvSpPr>
        <p:spPr>
          <a:xfrm>
            <a:off x="5914717" y="3104178"/>
            <a:ext cx="493873" cy="35274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3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0322"/>
            <a:ext cx="7315200" cy="4400720"/>
          </a:xfrm>
        </p:spPr>
        <p:txBody>
          <a:bodyPr>
            <a:noAutofit/>
          </a:bodyPr>
          <a:lstStyle/>
          <a:p>
            <a:r>
              <a:rPr lang="en-US" sz="3200"/>
              <a:t>PPC </a:t>
            </a:r>
          </a:p>
          <a:p>
            <a:pPr lvl="1"/>
            <a:r>
              <a:rPr lang="en-US" sz="2800"/>
              <a:t>CH do curso (DCNs)</a:t>
            </a:r>
          </a:p>
          <a:p>
            <a:pPr lvl="1"/>
            <a:r>
              <a:rPr lang="en-US" sz="2800"/>
              <a:t>Atividades Complementares (DCNs 20%)</a:t>
            </a:r>
          </a:p>
          <a:p>
            <a:pPr lvl="1"/>
            <a:r>
              <a:rPr lang="en-US" sz="2800"/>
              <a:t>20% EaD</a:t>
            </a:r>
          </a:p>
          <a:p>
            <a:pPr lvl="1"/>
            <a:r>
              <a:rPr lang="en-US" sz="2800"/>
              <a:t>Projetos integradores</a:t>
            </a:r>
          </a:p>
          <a:p>
            <a:pPr lvl="1"/>
            <a:r>
              <a:rPr lang="en-US" sz="2800"/>
              <a:t>Avaliação de aprendizagem</a:t>
            </a:r>
          </a:p>
          <a:p>
            <a:pPr lvl="1"/>
            <a:r>
              <a:rPr lang="en-US" sz="2800"/>
              <a:t>Eixos multiprofissionais integradores</a:t>
            </a:r>
          </a:p>
          <a:p>
            <a:pPr lvl="1"/>
            <a:r>
              <a:rPr lang="en-US" sz="2800"/>
              <a:t>Práticas inovadoras (laboratórios)</a:t>
            </a:r>
          </a:p>
          <a:p>
            <a:pPr lvl="1"/>
            <a:r>
              <a:rPr lang="en-US" sz="2800"/>
              <a:t>Integração escola-empresa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839501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Competência Acadêmica</a:t>
            </a:r>
          </a:p>
        </p:txBody>
      </p:sp>
      <p:sp>
        <p:nvSpPr>
          <p:cNvPr id="8" name="Curved Up Arrow 7">
            <a:hlinkClick r:id="" action="ppaction://hlinkshowjump?jump=previousslide"/>
          </p:cNvPr>
          <p:cNvSpPr/>
          <p:nvPr/>
        </p:nvSpPr>
        <p:spPr>
          <a:xfrm>
            <a:off x="8043075" y="5714510"/>
            <a:ext cx="623220" cy="693737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7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9501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Competência Acadêmica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22822"/>
            <a:ext cx="7315200" cy="4085425"/>
          </a:xfrm>
        </p:spPr>
        <p:txBody>
          <a:bodyPr>
            <a:normAutofit fontScale="92500" lnSpcReduction="2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sz="2800"/>
              <a:t>Deve ter uma boa formação para: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</a:t>
            </a:r>
            <a:r>
              <a:rPr lang="en-US" sz="2600">
                <a:solidFill>
                  <a:srgbClr val="FFFF00"/>
                </a:solidFill>
              </a:rPr>
              <a:t>PPC (proposição e execução)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Novas práticas pedagógicas e TICs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Docentes (orientação e resignificação)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Alunos (acompanhamento e inspiração)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Biblioteca e Laboratório (análise e inovação)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Normas e Legislação (interna e externa)</a:t>
            </a:r>
          </a:p>
          <a:p>
            <a:pPr>
              <a:lnSpc>
                <a:spcPct val="150000"/>
              </a:lnSpc>
            </a:pPr>
            <a:endParaRPr lang="en-US" sz="2800"/>
          </a:p>
          <a:p>
            <a:pPr>
              <a:lnSpc>
                <a:spcPct val="150000"/>
              </a:lnSpc>
            </a:pPr>
            <a:endParaRPr lang="en-US" sz="2800"/>
          </a:p>
          <a:p>
            <a:pPr>
              <a:lnSpc>
                <a:spcPct val="150000"/>
              </a:lnSpc>
            </a:pPr>
            <a:endParaRPr lang="en-US" sz="2800"/>
          </a:p>
          <a:p>
            <a:pPr marL="45720" indent="0">
              <a:lnSpc>
                <a:spcPct val="150000"/>
              </a:lnSpc>
              <a:buNone/>
            </a:pPr>
            <a:endParaRPr lang="en-US" sz="2800"/>
          </a:p>
        </p:txBody>
      </p:sp>
      <p:sp>
        <p:nvSpPr>
          <p:cNvPr id="5" name="Curved Up Arrow 4">
            <a:hlinkClick r:id="" action="ppaction://hlinkshowjump?jump=previousslide"/>
          </p:cNvPr>
          <p:cNvSpPr/>
          <p:nvPr/>
        </p:nvSpPr>
        <p:spPr>
          <a:xfrm>
            <a:off x="8043075" y="5714510"/>
            <a:ext cx="623220" cy="693737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>
            <a:hlinkClick r:id="" action="ppaction://hlinkshowjump?jump=nextslide"/>
          </p:cNvPr>
          <p:cNvSpPr/>
          <p:nvPr/>
        </p:nvSpPr>
        <p:spPr>
          <a:xfrm>
            <a:off x="5914717" y="3104178"/>
            <a:ext cx="493873" cy="35274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0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8725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/>
              <a:t>Competências necessárias ao coordenador de curso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22822"/>
            <a:ext cx="7315200" cy="3867255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endParaRPr lang="en-US" sz="2800"/>
          </a:p>
          <a:p>
            <a:pPr>
              <a:lnSpc>
                <a:spcPct val="150000"/>
              </a:lnSpc>
            </a:pPr>
            <a:r>
              <a:rPr lang="en-US" sz="2800"/>
              <a:t> Acadêmica (formação específica da área)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FFFF00"/>
                </a:solidFill>
              </a:rPr>
              <a:t> Interpessoal (liderança e articulação)</a:t>
            </a:r>
          </a:p>
          <a:p>
            <a:pPr>
              <a:lnSpc>
                <a:spcPct val="150000"/>
              </a:lnSpc>
            </a:pPr>
            <a:r>
              <a:rPr lang="en-US" sz="2800"/>
              <a:t> Política (representação)</a:t>
            </a:r>
          </a:p>
          <a:p>
            <a:pPr>
              <a:lnSpc>
                <a:spcPct val="150000"/>
              </a:lnSpc>
            </a:pPr>
            <a:r>
              <a:rPr lang="en-US" sz="2800"/>
              <a:t> Gerencial (estratégia e gestão)</a:t>
            </a:r>
          </a:p>
          <a:p>
            <a:pPr marL="45720" indent="0">
              <a:lnSpc>
                <a:spcPct val="150000"/>
              </a:lnSpc>
              <a:buNone/>
            </a:pPr>
            <a:endParaRPr lang="en-US" sz="2800"/>
          </a:p>
          <a:p>
            <a:pPr>
              <a:lnSpc>
                <a:spcPct val="150000"/>
              </a:lnSpc>
            </a:pPr>
            <a:endParaRPr lang="en-US" sz="2800"/>
          </a:p>
          <a:p>
            <a:pPr>
              <a:lnSpc>
                <a:spcPct val="150000"/>
              </a:lnSpc>
            </a:pPr>
            <a:endParaRPr lang="en-US" sz="2800"/>
          </a:p>
          <a:p>
            <a:pPr>
              <a:lnSpc>
                <a:spcPct val="150000"/>
              </a:lnSpc>
            </a:pPr>
            <a:endParaRPr lang="en-US" sz="2800"/>
          </a:p>
          <a:p>
            <a:pPr marL="45720" indent="0">
              <a:lnSpc>
                <a:spcPct val="150000"/>
              </a:lnSpc>
              <a:buNone/>
            </a:pPr>
            <a:endParaRPr lang="en-US" sz="280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275403" y="3386376"/>
            <a:ext cx="529149" cy="340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275403" y="4056139"/>
            <a:ext cx="529149" cy="340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275403" y="4814090"/>
            <a:ext cx="529149" cy="340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275403" y="5501489"/>
            <a:ext cx="529149" cy="340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3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9501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Competência Interpessoal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22822"/>
            <a:ext cx="7315200" cy="3867255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sz="2800"/>
              <a:t>Deve estar apto para: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Liderar a equipe de docentes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Inspirar a formação de alunos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Transitar nas novas tecnologias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Negociar com os dirigentes 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Articular com a comunidade</a:t>
            </a:r>
            <a:endParaRPr lang="en-US" sz="2800"/>
          </a:p>
          <a:p>
            <a:pPr>
              <a:lnSpc>
                <a:spcPct val="150000"/>
              </a:lnSpc>
            </a:pPr>
            <a:endParaRPr lang="en-US" sz="2800"/>
          </a:p>
          <a:p>
            <a:pPr>
              <a:lnSpc>
                <a:spcPct val="150000"/>
              </a:lnSpc>
            </a:pPr>
            <a:endParaRPr lang="en-US" sz="2800"/>
          </a:p>
          <a:p>
            <a:pPr marL="45720" indent="0">
              <a:lnSpc>
                <a:spcPct val="150000"/>
              </a:lnSpc>
              <a:buNone/>
            </a:pPr>
            <a:endParaRPr lang="en-US" sz="2800"/>
          </a:p>
        </p:txBody>
      </p:sp>
      <p:sp>
        <p:nvSpPr>
          <p:cNvPr id="4" name="Curved Up Arrow 3">
            <a:hlinkClick r:id="rId2" action="ppaction://hlinksldjump"/>
          </p:cNvPr>
          <p:cNvSpPr/>
          <p:nvPr/>
        </p:nvSpPr>
        <p:spPr>
          <a:xfrm>
            <a:off x="8043075" y="5714510"/>
            <a:ext cx="623220" cy="693737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8725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/>
              <a:t>Competências necessárias ao coordenador de curso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22822"/>
            <a:ext cx="7315200" cy="3867255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endParaRPr lang="en-US" sz="2800"/>
          </a:p>
          <a:p>
            <a:pPr>
              <a:lnSpc>
                <a:spcPct val="150000"/>
              </a:lnSpc>
            </a:pPr>
            <a:r>
              <a:rPr lang="en-US" sz="2800"/>
              <a:t> Acadêmica (formação específica da área)</a:t>
            </a:r>
          </a:p>
          <a:p>
            <a:pPr>
              <a:lnSpc>
                <a:spcPct val="150000"/>
              </a:lnSpc>
            </a:pPr>
            <a:r>
              <a:rPr lang="en-US" sz="2800"/>
              <a:t> Interpessoal (liderança e articulação)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FFFF00"/>
                </a:solidFill>
              </a:rPr>
              <a:t> Política (representação)</a:t>
            </a:r>
          </a:p>
          <a:p>
            <a:pPr>
              <a:lnSpc>
                <a:spcPct val="150000"/>
              </a:lnSpc>
            </a:pPr>
            <a:r>
              <a:rPr lang="en-US" sz="2800"/>
              <a:t> Gerencial (estratégia e gestão)</a:t>
            </a:r>
          </a:p>
          <a:p>
            <a:pPr marL="45720" indent="0">
              <a:lnSpc>
                <a:spcPct val="150000"/>
              </a:lnSpc>
              <a:buNone/>
            </a:pPr>
            <a:endParaRPr lang="en-US" sz="2800"/>
          </a:p>
          <a:p>
            <a:pPr>
              <a:lnSpc>
                <a:spcPct val="150000"/>
              </a:lnSpc>
            </a:pPr>
            <a:endParaRPr lang="en-US" sz="2800"/>
          </a:p>
          <a:p>
            <a:pPr>
              <a:lnSpc>
                <a:spcPct val="150000"/>
              </a:lnSpc>
            </a:pPr>
            <a:endParaRPr lang="en-US" sz="2800"/>
          </a:p>
          <a:p>
            <a:pPr>
              <a:lnSpc>
                <a:spcPct val="150000"/>
              </a:lnSpc>
            </a:pPr>
            <a:endParaRPr lang="en-US" sz="2800"/>
          </a:p>
          <a:p>
            <a:pPr marL="45720" indent="0">
              <a:lnSpc>
                <a:spcPct val="150000"/>
              </a:lnSpc>
              <a:buNone/>
            </a:pPr>
            <a:endParaRPr lang="en-US" sz="280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275403" y="3386376"/>
            <a:ext cx="529149" cy="340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275403" y="4056139"/>
            <a:ext cx="529149" cy="340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275403" y="4814090"/>
            <a:ext cx="529149" cy="340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275403" y="5501489"/>
            <a:ext cx="529149" cy="340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2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9501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Competência Política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22822"/>
            <a:ext cx="7315200" cy="3867255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sz="2800"/>
              <a:t>Deve estar apto para: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Representar o curso e a IES 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Estabelecer parcerias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600"/>
              <a:t> Ser lembrado!!!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2800">
                <a:solidFill>
                  <a:srgbClr val="FFFF00"/>
                </a:solidFill>
              </a:rPr>
              <a:t> Posicionamento de imagem do curso</a:t>
            </a:r>
            <a:endParaRPr lang="en-US" sz="300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en-US" sz="2800"/>
          </a:p>
          <a:p>
            <a:pPr>
              <a:lnSpc>
                <a:spcPct val="150000"/>
              </a:lnSpc>
            </a:pPr>
            <a:endParaRPr lang="en-US" sz="2800"/>
          </a:p>
          <a:p>
            <a:pPr marL="45720" indent="0">
              <a:lnSpc>
                <a:spcPct val="150000"/>
              </a:lnSpc>
              <a:buNone/>
            </a:pPr>
            <a:endParaRPr lang="en-US" sz="2800"/>
          </a:p>
        </p:txBody>
      </p:sp>
      <p:sp>
        <p:nvSpPr>
          <p:cNvPr id="4" name="Curved Up Arrow 3">
            <a:hlinkClick r:id="rId2" action="ppaction://hlinksldjump"/>
          </p:cNvPr>
          <p:cNvSpPr/>
          <p:nvPr/>
        </p:nvSpPr>
        <p:spPr>
          <a:xfrm>
            <a:off x="8043075" y="5714510"/>
            <a:ext cx="623220" cy="693737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8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8725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/>
              <a:t>Competências necessárias ao coordenador de curso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22822"/>
            <a:ext cx="7315200" cy="3867255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endParaRPr lang="en-US" sz="2800"/>
          </a:p>
          <a:p>
            <a:pPr>
              <a:lnSpc>
                <a:spcPct val="150000"/>
              </a:lnSpc>
            </a:pPr>
            <a:r>
              <a:rPr lang="en-US" sz="2800"/>
              <a:t> Acadêmica (formação específica da área)</a:t>
            </a:r>
          </a:p>
          <a:p>
            <a:pPr>
              <a:lnSpc>
                <a:spcPct val="150000"/>
              </a:lnSpc>
            </a:pPr>
            <a:r>
              <a:rPr lang="en-US" sz="2800"/>
              <a:t> Interpessoal (liderança e articulação)</a:t>
            </a:r>
          </a:p>
          <a:p>
            <a:pPr>
              <a:lnSpc>
                <a:spcPct val="150000"/>
              </a:lnSpc>
            </a:pPr>
            <a:r>
              <a:rPr lang="en-US" sz="2800"/>
              <a:t> Política (representação)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FFFF00"/>
                </a:solidFill>
              </a:rPr>
              <a:t> Gerencial (estratégia e gestão)</a:t>
            </a:r>
          </a:p>
          <a:p>
            <a:pPr marL="45720" indent="0">
              <a:lnSpc>
                <a:spcPct val="150000"/>
              </a:lnSpc>
              <a:buNone/>
            </a:pPr>
            <a:endParaRPr lang="en-US" sz="2800"/>
          </a:p>
          <a:p>
            <a:pPr>
              <a:lnSpc>
                <a:spcPct val="150000"/>
              </a:lnSpc>
            </a:pPr>
            <a:endParaRPr lang="en-US" sz="2800"/>
          </a:p>
          <a:p>
            <a:pPr>
              <a:lnSpc>
                <a:spcPct val="150000"/>
              </a:lnSpc>
            </a:pPr>
            <a:endParaRPr lang="en-US" sz="2800"/>
          </a:p>
          <a:p>
            <a:pPr>
              <a:lnSpc>
                <a:spcPct val="150000"/>
              </a:lnSpc>
            </a:pPr>
            <a:endParaRPr lang="en-US" sz="2800"/>
          </a:p>
          <a:p>
            <a:pPr marL="45720" indent="0">
              <a:lnSpc>
                <a:spcPct val="150000"/>
              </a:lnSpc>
              <a:buNone/>
            </a:pPr>
            <a:endParaRPr lang="en-US" sz="280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275403" y="3386376"/>
            <a:ext cx="529149" cy="340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275403" y="4056139"/>
            <a:ext cx="529149" cy="340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275403" y="4814090"/>
            <a:ext cx="529149" cy="340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275403" y="5501489"/>
            <a:ext cx="529149" cy="340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2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747"/>
            <a:ext cx="9144000" cy="3577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257" y="3627920"/>
            <a:ext cx="7315200" cy="2595025"/>
          </a:xfrm>
        </p:spPr>
        <p:txBody>
          <a:bodyPr>
            <a:normAutofit/>
          </a:bodyPr>
          <a:lstStyle/>
          <a:p>
            <a:r>
              <a:rPr lang="en-US" b="1" dirty="0"/>
              <a:t>A </a:t>
            </a:r>
            <a:r>
              <a:rPr lang="en-US" b="1" dirty="0" err="1"/>
              <a:t>importância</a:t>
            </a:r>
            <a:r>
              <a:rPr lang="en-US" b="1"/>
              <a:t> do coordenador gestor dos Cursos de Graduação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947" y="6222945"/>
            <a:ext cx="7315200" cy="625070"/>
          </a:xfrm>
        </p:spPr>
        <p:txBody>
          <a:bodyPr/>
          <a:lstStyle/>
          <a:p>
            <a:pPr algn="r"/>
            <a:r>
              <a:rPr lang="en-US" dirty="0" smtClean="0"/>
              <a:t>Prof. Marcos Frizzarini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4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Competência Gerencial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56651"/>
            <a:ext cx="7315200" cy="3539527"/>
          </a:xfrm>
        </p:spPr>
        <p:txBody>
          <a:bodyPr>
            <a:normAutofit/>
          </a:bodyPr>
          <a:lstStyle/>
          <a:p>
            <a:r>
              <a:rPr lang="en-US" sz="2800"/>
              <a:t>Processo</a:t>
            </a:r>
          </a:p>
          <a:p>
            <a:endParaRPr lang="en-US" sz="2800"/>
          </a:p>
          <a:p>
            <a:r>
              <a:rPr lang="en-US" sz="2800"/>
              <a:t>Produto</a:t>
            </a:r>
          </a:p>
          <a:p>
            <a:endParaRPr lang="en-US" sz="2800"/>
          </a:p>
          <a:p>
            <a:r>
              <a:rPr lang="en-US" sz="2800"/>
              <a:t>Mercado</a:t>
            </a:r>
          </a:p>
        </p:txBody>
      </p:sp>
    </p:spTree>
    <p:extLst>
      <p:ext uri="{BB962C8B-B14F-4D97-AF65-F5344CB8AC3E}">
        <p14:creationId xmlns:p14="http://schemas.microsoft.com/office/powerpoint/2010/main" val="8209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6495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Análise de processo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Quantidade de alunos por turma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1" name="Snip Same Side Corner Rectangle 10"/>
          <p:cNvSpPr/>
          <p:nvPr/>
        </p:nvSpPr>
        <p:spPr>
          <a:xfrm>
            <a:off x="2592917" y="3873500"/>
            <a:ext cx="677333" cy="603250"/>
          </a:xfrm>
          <a:prstGeom prst="snip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</a:p>
        </p:txBody>
      </p:sp>
      <p:sp>
        <p:nvSpPr>
          <p:cNvPr id="12" name="Snip Same Side Corner Rectangle 11"/>
          <p:cNvSpPr/>
          <p:nvPr/>
        </p:nvSpPr>
        <p:spPr>
          <a:xfrm>
            <a:off x="2745317" y="4025899"/>
            <a:ext cx="810683" cy="747183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40</a:t>
            </a:r>
          </a:p>
        </p:txBody>
      </p:sp>
      <p:sp>
        <p:nvSpPr>
          <p:cNvPr id="13" name="Snip Same Side Corner Rectangle 12"/>
          <p:cNvSpPr/>
          <p:nvPr/>
        </p:nvSpPr>
        <p:spPr>
          <a:xfrm>
            <a:off x="2997200" y="4256615"/>
            <a:ext cx="1117600" cy="1032933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60</a:t>
            </a:r>
          </a:p>
        </p:txBody>
      </p:sp>
      <p:sp>
        <p:nvSpPr>
          <p:cNvPr id="14" name="Snip Same Side Corner Rectangle 13"/>
          <p:cNvSpPr/>
          <p:nvPr/>
        </p:nvSpPr>
        <p:spPr>
          <a:xfrm>
            <a:off x="3200401" y="4471457"/>
            <a:ext cx="1413932" cy="1423460"/>
          </a:xfrm>
          <a:prstGeom prst="snip2Same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100</a:t>
            </a: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56000" y="4823880"/>
            <a:ext cx="2381250" cy="1836210"/>
          </a:xfrm>
          <a:prstGeom prst="snip2Same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8352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003" y="842369"/>
            <a:ext cx="7315200" cy="4366415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2400"/>
          </a:p>
          <a:p>
            <a:pPr marL="45720" indent="0">
              <a:buNone/>
            </a:pP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Quantidade de semanas letivas por semestre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pPr marL="45720" indent="0">
              <a:buNone/>
            </a:pPr>
            <a:endParaRPr lang="en-US" sz="2400"/>
          </a:p>
          <a:p>
            <a:endParaRPr lang="en-US" sz="2400"/>
          </a:p>
        </p:txBody>
      </p:sp>
      <p:sp>
        <p:nvSpPr>
          <p:cNvPr id="4" name="Hexagon 3"/>
          <p:cNvSpPr/>
          <p:nvPr/>
        </p:nvSpPr>
        <p:spPr>
          <a:xfrm>
            <a:off x="1563021" y="3900727"/>
            <a:ext cx="1478320" cy="1311858"/>
          </a:xfrm>
          <a:prstGeom prst="hexagon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15</a:t>
            </a:r>
          </a:p>
        </p:txBody>
      </p:sp>
      <p:sp>
        <p:nvSpPr>
          <p:cNvPr id="6" name="Hexagon 5"/>
          <p:cNvSpPr/>
          <p:nvPr/>
        </p:nvSpPr>
        <p:spPr>
          <a:xfrm>
            <a:off x="3868513" y="4019268"/>
            <a:ext cx="1200149" cy="1101781"/>
          </a:xfrm>
          <a:prstGeom prst="hexagon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18</a:t>
            </a:r>
          </a:p>
        </p:txBody>
      </p:sp>
      <p:sp>
        <p:nvSpPr>
          <p:cNvPr id="7" name="Hexagon 6"/>
          <p:cNvSpPr/>
          <p:nvPr/>
        </p:nvSpPr>
        <p:spPr>
          <a:xfrm>
            <a:off x="5947286" y="4083797"/>
            <a:ext cx="1027744" cy="933893"/>
          </a:xfrm>
          <a:prstGeom prst="hexagon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20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38557" y="4385410"/>
            <a:ext cx="592667" cy="306917"/>
          </a:xfrm>
          <a:prstGeom prst="right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227706" y="4385410"/>
            <a:ext cx="592667" cy="306917"/>
          </a:xfrm>
          <a:prstGeom prst="right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86495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Análise de processo</a:t>
            </a:r>
          </a:p>
        </p:txBody>
      </p:sp>
    </p:spTree>
    <p:extLst>
      <p:ext uri="{BB962C8B-B14F-4D97-AF65-F5344CB8AC3E}">
        <p14:creationId xmlns:p14="http://schemas.microsoft.com/office/powerpoint/2010/main" val="208204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003" y="1368772"/>
            <a:ext cx="7315200" cy="4366415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2400"/>
          </a:p>
          <a:p>
            <a:pPr marL="45720" indent="0">
              <a:buNone/>
            </a:pPr>
            <a:endParaRPr lang="en-US" sz="2400"/>
          </a:p>
          <a:p>
            <a:pPr lvl="0">
              <a:buClr>
                <a:srgbClr val="FF8600"/>
              </a:buClr>
            </a:pPr>
            <a:r>
              <a:rPr lang="en-US" sz="2400">
                <a:solidFill>
                  <a:prstClr val="white"/>
                </a:solidFill>
              </a:rPr>
              <a:t>Ações de melhoria de acesso e permanência</a:t>
            </a:r>
          </a:p>
          <a:p>
            <a:pPr marL="45720" indent="0">
              <a:buNone/>
            </a:pPr>
            <a:endParaRPr lang="en-US" sz="2400"/>
          </a:p>
          <a:p>
            <a:r>
              <a:rPr lang="en-US" sz="2400"/>
              <a:t>Atraso, inadimplência e evasão</a:t>
            </a:r>
          </a:p>
          <a:p>
            <a:pPr lvl="1">
              <a:lnSpc>
                <a:spcPct val="150000"/>
              </a:lnSpc>
            </a:pPr>
            <a:r>
              <a:rPr lang="en-US" sz="2200"/>
              <a:t>Financeiro</a:t>
            </a:r>
          </a:p>
          <a:p>
            <a:pPr lvl="1">
              <a:lnSpc>
                <a:spcPct val="150000"/>
              </a:lnSpc>
            </a:pPr>
            <a:r>
              <a:rPr lang="en-US" sz="2200"/>
              <a:t>Acadêmico</a:t>
            </a:r>
          </a:p>
          <a:p>
            <a:pPr lvl="1">
              <a:lnSpc>
                <a:spcPct val="150000"/>
              </a:lnSpc>
            </a:pPr>
            <a:r>
              <a:rPr lang="en-US" sz="2200"/>
              <a:t>Pessoal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86495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Análise de processo</a:t>
            </a:r>
          </a:p>
        </p:txBody>
      </p:sp>
    </p:spTree>
    <p:extLst>
      <p:ext uri="{BB962C8B-B14F-4D97-AF65-F5344CB8AC3E}">
        <p14:creationId xmlns:p14="http://schemas.microsoft.com/office/powerpoint/2010/main" val="134173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667389"/>
              </p:ext>
            </p:extLst>
          </p:nvPr>
        </p:nvGraphicFramePr>
        <p:xfrm>
          <a:off x="914400" y="2770188"/>
          <a:ext cx="7315200" cy="353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0900" y="1943100"/>
            <a:ext cx="5522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Evasão durante o período de formação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86495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Análise de processo</a:t>
            </a:r>
          </a:p>
        </p:txBody>
      </p:sp>
    </p:spTree>
    <p:extLst>
      <p:ext uri="{BB962C8B-B14F-4D97-AF65-F5344CB8AC3E}">
        <p14:creationId xmlns:p14="http://schemas.microsoft.com/office/powerpoint/2010/main" val="80962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62943"/>
            <a:ext cx="7315200" cy="4646418"/>
          </a:xfrm>
        </p:spPr>
        <p:txBody>
          <a:bodyPr>
            <a:normAutofit/>
          </a:bodyPr>
          <a:lstStyle/>
          <a:p>
            <a:r>
              <a:rPr lang="en-US" sz="2400"/>
              <a:t>Resultado financeiro do curso</a:t>
            </a:r>
          </a:p>
          <a:p>
            <a:endParaRPr lang="en-US" sz="2400"/>
          </a:p>
          <a:p>
            <a:r>
              <a:rPr lang="en-US" sz="2400"/>
              <a:t>Quantidade de bolsas/descontos</a:t>
            </a:r>
          </a:p>
          <a:p>
            <a:pPr lvl="1"/>
            <a:r>
              <a:rPr lang="en-US" sz="2000"/>
              <a:t>Renúncia de receita (15%, 20%, 30%... ?) </a:t>
            </a:r>
          </a:p>
          <a:p>
            <a:pPr lvl="1"/>
            <a:r>
              <a:rPr lang="en-US" sz="2000"/>
              <a:t>Análise realizada semestralmente</a:t>
            </a:r>
          </a:p>
          <a:p>
            <a:pPr lvl="1"/>
            <a:r>
              <a:rPr lang="en-US" sz="2000"/>
              <a:t>Discriminar as diversas fontes</a:t>
            </a:r>
          </a:p>
          <a:p>
            <a:endParaRPr lang="en-US" sz="2400"/>
          </a:p>
          <a:p>
            <a:r>
              <a:rPr lang="en-US" sz="2400"/>
              <a:t>Quantidade de funcionários</a:t>
            </a:r>
          </a:p>
          <a:p>
            <a:pPr lvl="1"/>
            <a:r>
              <a:rPr lang="en-US" sz="2000"/>
              <a:t>Relação aluno/professor: 18/1</a:t>
            </a:r>
          </a:p>
          <a:p>
            <a:pPr lvl="1"/>
            <a:r>
              <a:rPr lang="en-US" sz="2000"/>
              <a:t>Relação aluno/técnico-administrativo: 20/1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4" name="Rounded Rectangular Callout 3"/>
          <p:cNvSpPr/>
          <p:nvPr/>
        </p:nvSpPr>
        <p:spPr>
          <a:xfrm>
            <a:off x="6572250" y="6040643"/>
            <a:ext cx="2571750" cy="612648"/>
          </a:xfrm>
          <a:prstGeom prst="wedgeRoundRectCallout">
            <a:avLst>
              <a:gd name="adj1" fmla="val -57765"/>
              <a:gd name="adj2" fmla="val -116389"/>
              <a:gd name="adj3" fmla="val 16667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Dependente de estruturas multi-campi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86495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Análise de processo</a:t>
            </a:r>
          </a:p>
        </p:txBody>
      </p:sp>
    </p:spTree>
    <p:extLst>
      <p:ext uri="{BB962C8B-B14F-4D97-AF65-F5344CB8AC3E}">
        <p14:creationId xmlns:p14="http://schemas.microsoft.com/office/powerpoint/2010/main" val="357966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42" b="-68642"/>
          <a:stretch>
            <a:fillRect/>
          </a:stretch>
        </p:blipFill>
        <p:spPr bwMode="auto">
          <a:xfrm>
            <a:off x="0" y="2080537"/>
            <a:ext cx="9144000" cy="4777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89100" y="2324100"/>
            <a:ext cx="4855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Análise financeira dos cursos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486495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Análise de processo</a:t>
            </a:r>
          </a:p>
        </p:txBody>
      </p:sp>
    </p:spTree>
    <p:extLst>
      <p:ext uri="{BB962C8B-B14F-4D97-AF65-F5344CB8AC3E}">
        <p14:creationId xmlns:p14="http://schemas.microsoft.com/office/powerpoint/2010/main" val="400312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96583"/>
            <a:ext cx="7315200" cy="4012777"/>
          </a:xfrm>
        </p:spPr>
        <p:txBody>
          <a:bodyPr/>
          <a:lstStyle/>
          <a:p>
            <a:r>
              <a:rPr lang="en-US"/>
              <a:t>Qual o tamanho da fatia?</a:t>
            </a:r>
          </a:p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51717"/>
              </p:ext>
            </p:extLst>
          </p:nvPr>
        </p:nvGraphicFramePr>
        <p:xfrm>
          <a:off x="914400" y="3188354"/>
          <a:ext cx="7476326" cy="348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86495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Análise de processo</a:t>
            </a:r>
          </a:p>
        </p:txBody>
      </p:sp>
    </p:spTree>
    <p:extLst>
      <p:ext uri="{BB962C8B-B14F-4D97-AF65-F5344CB8AC3E}">
        <p14:creationId xmlns:p14="http://schemas.microsoft.com/office/powerpoint/2010/main" val="408280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294" b="-72294"/>
          <a:stretch>
            <a:fillRect/>
          </a:stretch>
        </p:blipFill>
        <p:spPr bwMode="auto">
          <a:xfrm>
            <a:off x="75985" y="2001001"/>
            <a:ext cx="8998750" cy="42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28650" y="1747918"/>
            <a:ext cx="439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Quadro do Corpo Docente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57930" y="2697371"/>
            <a:ext cx="350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Jornada de Trabalho X Titulação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86495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Análise de processo</a:t>
            </a:r>
          </a:p>
        </p:txBody>
      </p:sp>
    </p:spTree>
    <p:extLst>
      <p:ext uri="{BB962C8B-B14F-4D97-AF65-F5344CB8AC3E}">
        <p14:creationId xmlns:p14="http://schemas.microsoft.com/office/powerpoint/2010/main" val="253606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862084"/>
              </p:ext>
            </p:extLst>
          </p:nvPr>
        </p:nvGraphicFramePr>
        <p:xfrm>
          <a:off x="729643" y="2770188"/>
          <a:ext cx="7673258" cy="29667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104166"/>
                <a:gridCol w="885813"/>
                <a:gridCol w="887494"/>
                <a:gridCol w="959157"/>
                <a:gridCol w="959157"/>
                <a:gridCol w="959157"/>
                <a:gridCol w="959157"/>
                <a:gridCol w="959157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i="0"/>
                        <a:t>Distribuição docente por sua 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200" b="1" i="0"/>
                        <a:t>Titulação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b="1" i="0"/>
                        <a:t>CH</a:t>
                      </a:r>
                      <a:r>
                        <a:rPr lang="en-US" sz="1200" b="1" i="0" baseline="0"/>
                        <a:t> Docente</a:t>
                      </a:r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/>
                        <a:t>Até 8h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/>
                        <a:t>9~11h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/>
                        <a:t>12~20h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/>
                        <a:t>21~30h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/>
                        <a:t>31~39h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/>
                        <a:t>40h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/>
                        <a:t>Total</a:t>
                      </a:r>
                    </a:p>
                  </a:txBody>
                  <a:tcPr>
                    <a:solidFill>
                      <a:srgbClr val="E74AC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/>
                        <a:t>Horista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/>
                        <a:t>Parcial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pattFill prst="openDmnd">
                      <a:fgClr>
                        <a:srgbClr val="FF0000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pattFill prst="openDmnd">
                      <a:fgClr>
                        <a:srgbClr val="FF0000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/>
                        <a:t>Integral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pattFill prst="openDmnd">
                      <a:fgClr>
                        <a:srgbClr val="FF0000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pattFill prst="openDmnd">
                      <a:fgClr>
                        <a:srgbClr val="FF0000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pattFill prst="openDmnd">
                      <a:fgClr>
                        <a:srgbClr val="FF0000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pattFill prst="openDmnd">
                      <a:fgClr>
                        <a:srgbClr val="FF0000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pattFill prst="openDmnd">
                      <a:fgClr>
                        <a:srgbClr val="FF0000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/>
                        <a:t>Total</a:t>
                      </a:r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/>
                        <a:t>%</a:t>
                      </a:r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84250" y="2033084"/>
            <a:ext cx="312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Jornada de trabalho docente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5500" y="6148917"/>
            <a:ext cx="5830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Tempo Parcial: mínimo de 12h com o máximo de 75% de aula</a:t>
            </a:r>
          </a:p>
          <a:p>
            <a:r>
              <a:rPr lang="en-US" sz="1600"/>
              <a:t>Tempo Integral: 40h com o máximo de 20h-aula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86495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Análise de processo</a:t>
            </a:r>
          </a:p>
        </p:txBody>
      </p:sp>
    </p:spTree>
    <p:extLst>
      <p:ext uri="{BB962C8B-B14F-4D97-AF65-F5344CB8AC3E}">
        <p14:creationId xmlns:p14="http://schemas.microsoft.com/office/powerpoint/2010/main" val="334512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34504"/>
            <a:ext cx="7315200" cy="3912316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Coordenador gestor</a:t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r>
              <a:rPr lang="en-US" b="1"/>
              <a:t>Cultura de gestão</a:t>
            </a:r>
            <a:endParaRPr lang="en-US" dirty="0"/>
          </a:p>
        </p:txBody>
      </p:sp>
      <p:sp>
        <p:nvSpPr>
          <p:cNvPr id="11" name="Striped Right Arrow 10"/>
          <p:cNvSpPr/>
          <p:nvPr/>
        </p:nvSpPr>
        <p:spPr>
          <a:xfrm rot="5400000">
            <a:off x="3715113" y="3635531"/>
            <a:ext cx="1431151" cy="931884"/>
          </a:xfrm>
          <a:prstGeom prst="striped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2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664838"/>
              </p:ext>
            </p:extLst>
          </p:nvPr>
        </p:nvGraphicFramePr>
        <p:xfrm>
          <a:off x="729643" y="2770188"/>
          <a:ext cx="7673258" cy="29667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104166"/>
                <a:gridCol w="885813"/>
                <a:gridCol w="887494"/>
                <a:gridCol w="959157"/>
                <a:gridCol w="959157"/>
                <a:gridCol w="959157"/>
                <a:gridCol w="959157"/>
                <a:gridCol w="959157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i="0"/>
                        <a:t>Distribuição docente por sua 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200" b="1" i="0"/>
                        <a:t>Titulação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b="1" i="0"/>
                        <a:t>CH</a:t>
                      </a:r>
                      <a:r>
                        <a:rPr lang="en-US" sz="1200" b="1" i="0" baseline="0"/>
                        <a:t> Docente</a:t>
                      </a:r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/>
                        <a:t>Até 8h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/>
                        <a:t>9~11h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/>
                        <a:t>12~20h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/>
                        <a:t>21~30h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/>
                        <a:t>31~39h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/>
                        <a:t>40h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/>
                        <a:t>Total</a:t>
                      </a:r>
                    </a:p>
                  </a:txBody>
                  <a:tcPr>
                    <a:solidFill>
                      <a:srgbClr val="E74AC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/>
                        <a:t>Horista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/>
                        <a:t>Parcial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pattFill prst="openDmnd">
                      <a:fgClr>
                        <a:srgbClr val="FF0000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pattFill prst="openDmnd">
                      <a:fgClr>
                        <a:srgbClr val="FF0000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/>
                        <a:t>Integral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pattFill prst="openDmnd">
                      <a:fgClr>
                        <a:srgbClr val="FF0000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pattFill prst="openDmnd">
                      <a:fgClr>
                        <a:srgbClr val="FF0000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pattFill prst="openDmnd">
                      <a:fgClr>
                        <a:srgbClr val="FF0000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pattFill prst="openDmnd">
                      <a:fgClr>
                        <a:srgbClr val="FF0000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pattFill prst="openDmnd">
                      <a:fgClr>
                        <a:srgbClr val="FF0000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/>
                        <a:t>Total</a:t>
                      </a:r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/>
                        <a:t>%</a:t>
                      </a:r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/>
                    </a:p>
                  </a:txBody>
                  <a:tcPr>
                    <a:solidFill>
                      <a:srgbClr val="E74AC9"/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94624" y="5883714"/>
            <a:ext cx="1270038" cy="612648"/>
          </a:xfrm>
          <a:prstGeom prst="wedgeRoundRectCallout">
            <a:avLst>
              <a:gd name="adj1" fmla="val 125183"/>
              <a:gd name="adj2" fmla="val -158989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Eliminar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95019" y="3994846"/>
            <a:ext cx="412491" cy="157405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952566" y="3994846"/>
            <a:ext cx="423346" cy="157405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171005" y="5883714"/>
            <a:ext cx="1313457" cy="612648"/>
          </a:xfrm>
          <a:prstGeom prst="wedgeRoundRectCallout">
            <a:avLst>
              <a:gd name="adj1" fmla="val 23795"/>
              <a:gd name="adj2" fmla="val -98744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Somente</a:t>
            </a:r>
            <a:r>
              <a:rPr lang="en-US"/>
              <a:t> </a:t>
            </a:r>
            <a:r>
              <a:rPr lang="en-US">
                <a:solidFill>
                  <a:schemeClr val="bg1"/>
                </a:solidFill>
              </a:rPr>
              <a:t>exceção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4250" y="2047606"/>
            <a:ext cx="312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Jornada de trabalho docente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62917" y="3915833"/>
            <a:ext cx="3386666" cy="275167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6159500" y="5883714"/>
            <a:ext cx="2597150" cy="612648"/>
          </a:xfrm>
          <a:prstGeom prst="wedgeRoundRectCallout">
            <a:avLst>
              <a:gd name="adj1" fmla="val -66473"/>
              <a:gd name="adj2" fmla="val -346911"/>
              <a:gd name="adj3" fmla="val 16667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TP ou TI ????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371167" y="6106583"/>
            <a:ext cx="687916" cy="2116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4400" y="486495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Análise de processo</a:t>
            </a:r>
          </a:p>
        </p:txBody>
      </p:sp>
    </p:spTree>
    <p:extLst>
      <p:ext uri="{BB962C8B-B14F-4D97-AF65-F5344CB8AC3E}">
        <p14:creationId xmlns:p14="http://schemas.microsoft.com/office/powerpoint/2010/main" val="260608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163366"/>
              </p:ext>
            </p:extLst>
          </p:nvPr>
        </p:nvGraphicFramePr>
        <p:xfrm>
          <a:off x="914400" y="2135188"/>
          <a:ext cx="7315200" cy="353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486495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Análise de processo</a:t>
            </a:r>
          </a:p>
        </p:txBody>
      </p:sp>
    </p:spTree>
    <p:extLst>
      <p:ext uri="{BB962C8B-B14F-4D97-AF65-F5344CB8AC3E}">
        <p14:creationId xmlns:p14="http://schemas.microsoft.com/office/powerpoint/2010/main" val="40878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8889" y="1647036"/>
            <a:ext cx="7091380" cy="702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Atribuição institucional de aulas ao docente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5004" y="2406599"/>
            <a:ext cx="35031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Docentes com baixa 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1820" y="3795054"/>
            <a:ext cx="45876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Titulação e Jornada de Trabalho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1820" y="4522520"/>
            <a:ext cx="67722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Docente e sua especificidade de área de estudo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820" y="3110430"/>
            <a:ext cx="34182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CH fora de sala de aula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840300" y="2511209"/>
            <a:ext cx="731520" cy="369332"/>
          </a:xfrm>
          <a:prstGeom prst="curvedRightArrow">
            <a:avLst/>
          </a:prstGeom>
          <a:solidFill>
            <a:srgbClr val="D261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840300" y="3223152"/>
            <a:ext cx="731520" cy="369332"/>
          </a:xfrm>
          <a:prstGeom prst="curvedRightArrow">
            <a:avLst/>
          </a:prstGeom>
          <a:solidFill>
            <a:srgbClr val="D261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859150" y="4614206"/>
            <a:ext cx="731520" cy="369332"/>
          </a:xfrm>
          <a:prstGeom prst="curvedRightArrow">
            <a:avLst/>
          </a:prstGeom>
          <a:solidFill>
            <a:srgbClr val="D261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840300" y="3875852"/>
            <a:ext cx="731520" cy="369332"/>
          </a:xfrm>
          <a:prstGeom prst="curvedRightArrow">
            <a:avLst/>
          </a:prstGeom>
          <a:solidFill>
            <a:srgbClr val="D261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9779" y="5691802"/>
            <a:ext cx="3318487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sz="2800"/>
              <a:t>Gestor de docentes</a:t>
            </a:r>
          </a:p>
        </p:txBody>
      </p:sp>
      <p:sp>
        <p:nvSpPr>
          <p:cNvPr id="15" name="Striped Right Arrow 14"/>
          <p:cNvSpPr/>
          <p:nvPr/>
        </p:nvSpPr>
        <p:spPr>
          <a:xfrm>
            <a:off x="3509463" y="5754963"/>
            <a:ext cx="1076249" cy="484632"/>
          </a:xfrm>
          <a:prstGeom prst="striped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486495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Análise de processo</a:t>
            </a:r>
          </a:p>
        </p:txBody>
      </p:sp>
    </p:spTree>
    <p:extLst>
      <p:ext uri="{BB962C8B-B14F-4D97-AF65-F5344CB8AC3E}">
        <p14:creationId xmlns:p14="http://schemas.microsoft.com/office/powerpoint/2010/main" val="413511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578" y="2187518"/>
            <a:ext cx="7315200" cy="354975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200"/>
              <a:t>PCD</a:t>
            </a:r>
          </a:p>
          <a:p>
            <a:pPr lvl="1"/>
            <a:r>
              <a:rPr lang="en-US" sz="2800"/>
              <a:t>Como deve ser a promoção</a:t>
            </a:r>
          </a:p>
          <a:p>
            <a:pPr lvl="1"/>
            <a:r>
              <a:rPr lang="en-US" sz="2800"/>
              <a:t>Prever número mínimo de aulas</a:t>
            </a:r>
          </a:p>
          <a:p>
            <a:pPr lvl="1"/>
            <a:r>
              <a:rPr lang="en-US" sz="2800"/>
              <a:t>Considerar avaliação</a:t>
            </a:r>
          </a:p>
          <a:p>
            <a:pPr lvl="1"/>
            <a:r>
              <a:rPr lang="en-US" sz="2800"/>
              <a:t>Remuneração Variável</a:t>
            </a:r>
          </a:p>
          <a:p>
            <a:pPr lvl="1"/>
            <a:r>
              <a:rPr lang="en-US" sz="2800"/>
              <a:t>Previsão de contrato de mensalista</a:t>
            </a:r>
          </a:p>
          <a:p>
            <a:pPr marL="45720" indent="0">
              <a:buNone/>
            </a:pPr>
            <a:endParaRPr lang="en-US" sz="32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486495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Análise de processo</a:t>
            </a:r>
          </a:p>
        </p:txBody>
      </p:sp>
    </p:spTree>
    <p:extLst>
      <p:ext uri="{BB962C8B-B14F-4D97-AF65-F5344CB8AC3E}">
        <p14:creationId xmlns:p14="http://schemas.microsoft.com/office/powerpoint/2010/main" val="293375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3965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Acompanhamento de serviços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86815"/>
            <a:ext cx="7315200" cy="427118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/>
              <a:t>Biblioteca</a:t>
            </a:r>
          </a:p>
          <a:p>
            <a:pPr>
              <a:lnSpc>
                <a:spcPct val="120000"/>
              </a:lnSpc>
            </a:pPr>
            <a:r>
              <a:rPr lang="en-US" sz="2400"/>
              <a:t>Laboratórios</a:t>
            </a:r>
          </a:p>
          <a:p>
            <a:pPr>
              <a:lnSpc>
                <a:spcPct val="120000"/>
              </a:lnSpc>
            </a:pPr>
            <a:r>
              <a:rPr lang="en-US" sz="2400"/>
              <a:t>TICs</a:t>
            </a:r>
          </a:p>
          <a:p>
            <a:pPr>
              <a:lnSpc>
                <a:spcPct val="120000"/>
              </a:lnSpc>
            </a:pPr>
            <a:r>
              <a:rPr lang="en-US" sz="2400"/>
              <a:t>Acesso à informação</a:t>
            </a:r>
          </a:p>
          <a:p>
            <a:pPr>
              <a:lnSpc>
                <a:spcPct val="120000"/>
              </a:lnSpc>
            </a:pPr>
            <a:r>
              <a:rPr lang="en-US" sz="2400"/>
              <a:t>Central de empregabilidade</a:t>
            </a:r>
          </a:p>
          <a:p>
            <a:pPr>
              <a:lnSpc>
                <a:spcPct val="120000"/>
              </a:lnSpc>
            </a:pPr>
            <a:r>
              <a:rPr lang="en-US" sz="2400"/>
              <a:t>Atendimento aos alunos</a:t>
            </a:r>
          </a:p>
          <a:p>
            <a:pPr>
              <a:lnSpc>
                <a:spcPct val="120000"/>
              </a:lnSpc>
            </a:pPr>
            <a:r>
              <a:rPr lang="en-US" sz="2400"/>
              <a:t>Negociação com os alunos</a:t>
            </a:r>
          </a:p>
          <a:p>
            <a:pPr>
              <a:lnSpc>
                <a:spcPct val="120000"/>
              </a:lnSpc>
            </a:pPr>
            <a:r>
              <a:rPr lang="en-US" sz="2400"/>
              <a:t>Serviços terceirizados</a:t>
            </a:r>
          </a:p>
          <a:p>
            <a:pPr>
              <a:lnSpc>
                <a:spcPct val="120000"/>
              </a:lnSpc>
            </a:pPr>
            <a:endParaRPr lang="en-US" sz="2400"/>
          </a:p>
          <a:p>
            <a:pPr>
              <a:lnSpc>
                <a:spcPct val="120000"/>
              </a:lnSpc>
            </a:pPr>
            <a:endParaRPr lang="en-US" sz="240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48649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Análise de processo</a:t>
            </a:r>
          </a:p>
        </p:txBody>
      </p:sp>
    </p:spTree>
    <p:extLst>
      <p:ext uri="{BB962C8B-B14F-4D97-AF65-F5344CB8AC3E}">
        <p14:creationId xmlns:p14="http://schemas.microsoft.com/office/powerpoint/2010/main" val="54024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Competência Gerencial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56651"/>
            <a:ext cx="7315200" cy="3539527"/>
          </a:xfrm>
        </p:spPr>
        <p:txBody>
          <a:bodyPr>
            <a:normAutofit/>
          </a:bodyPr>
          <a:lstStyle/>
          <a:p>
            <a:r>
              <a:rPr lang="en-US" sz="2800"/>
              <a:t> Processo</a:t>
            </a:r>
          </a:p>
          <a:p>
            <a:endParaRPr lang="en-US" sz="2800"/>
          </a:p>
          <a:p>
            <a:r>
              <a:rPr lang="en-US" sz="2800">
                <a:solidFill>
                  <a:srgbClr val="FFFF00"/>
                </a:solidFill>
              </a:rPr>
              <a:t> Produto – “qualidade percebida”</a:t>
            </a:r>
          </a:p>
          <a:p>
            <a:endParaRPr lang="en-US" sz="2800"/>
          </a:p>
          <a:p>
            <a:r>
              <a:rPr lang="en-US" sz="2800"/>
              <a:t> Mercado</a:t>
            </a:r>
          </a:p>
        </p:txBody>
      </p:sp>
      <p:sp>
        <p:nvSpPr>
          <p:cNvPr id="4" name="Curved Down Arrow 3">
            <a:hlinkClick r:id="rId2" action="ppaction://hlinksldjump"/>
          </p:cNvPr>
          <p:cNvSpPr/>
          <p:nvPr/>
        </p:nvSpPr>
        <p:spPr>
          <a:xfrm rot="5400000">
            <a:off x="2744637" y="5592099"/>
            <a:ext cx="783195" cy="7315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87505"/>
            <a:ext cx="7315200" cy="1154097"/>
          </a:xfrm>
        </p:spPr>
        <p:txBody>
          <a:bodyPr/>
          <a:lstStyle/>
          <a:p>
            <a:r>
              <a:rPr lang="en-US"/>
              <a:t>Análise de produto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4088167"/>
          </a:xfrm>
        </p:spPr>
        <p:txBody>
          <a:bodyPr>
            <a:normAutofit/>
          </a:bodyPr>
          <a:lstStyle/>
          <a:p>
            <a:r>
              <a:rPr lang="en-US" sz="2400"/>
              <a:t>Resultados oficiais (ENADE, CPC, IGC)</a:t>
            </a:r>
          </a:p>
          <a:p>
            <a:r>
              <a:rPr lang="en-US" sz="2400"/>
              <a:t>Resultados das avaliações </a:t>
            </a:r>
            <a:r>
              <a:rPr lang="en-US" sz="2400" i="1"/>
              <a:t>in-loco</a:t>
            </a:r>
          </a:p>
          <a:p>
            <a:r>
              <a:rPr lang="en-US" sz="2400"/>
              <a:t>Outros resultados (RUF, guia dos estudantes, etc.)</a:t>
            </a:r>
          </a:p>
          <a:p>
            <a:r>
              <a:rPr lang="en-US" sz="2400"/>
              <a:t>Taxa de concluintes</a:t>
            </a:r>
          </a:p>
          <a:p>
            <a:r>
              <a:rPr lang="en-US" sz="2400"/>
              <a:t>Resultados em exames de ingresso (Pós-Graduação, OAB, residência, etc)</a:t>
            </a:r>
          </a:p>
          <a:p>
            <a:r>
              <a:rPr lang="en-US" sz="2400"/>
              <a:t>Taxa de empregabilidade</a:t>
            </a:r>
          </a:p>
          <a:p>
            <a:r>
              <a:rPr lang="en-US" sz="2400"/>
              <a:t>Qualidade dos convênios</a:t>
            </a:r>
          </a:p>
          <a:p>
            <a:r>
              <a:rPr lang="en-US" sz="2400"/>
              <a:t>Produtos inovadores</a:t>
            </a:r>
          </a:p>
          <a:p>
            <a:endParaRPr lang="en-US" sz="2400"/>
          </a:p>
          <a:p>
            <a:endParaRPr lang="en-US" sz="2400"/>
          </a:p>
        </p:txBody>
      </p:sp>
      <p:pic>
        <p:nvPicPr>
          <p:cNvPr id="4" name="Picture 3" descr="Analise-do-Negocio-Processo-de-Desenvolvimento-de-Produ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668" y="1187505"/>
            <a:ext cx="2265331" cy="2265331"/>
          </a:xfrm>
          <a:prstGeom prst="rect">
            <a:avLst/>
          </a:prstGeom>
        </p:spPr>
      </p:pic>
      <p:sp>
        <p:nvSpPr>
          <p:cNvPr id="5" name="Curved Up Arrow 4">
            <a:hlinkClick r:id="" action="ppaction://hlinkshowjump?jump=previousslide"/>
          </p:cNvPr>
          <p:cNvSpPr/>
          <p:nvPr/>
        </p:nvSpPr>
        <p:spPr>
          <a:xfrm>
            <a:off x="8043075" y="5714510"/>
            <a:ext cx="623220" cy="693737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6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Competência Gerencial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56651"/>
            <a:ext cx="7315200" cy="3539527"/>
          </a:xfrm>
        </p:spPr>
        <p:txBody>
          <a:bodyPr>
            <a:normAutofit/>
          </a:bodyPr>
          <a:lstStyle/>
          <a:p>
            <a:r>
              <a:rPr lang="en-US" sz="2800"/>
              <a:t> Processo</a:t>
            </a:r>
          </a:p>
          <a:p>
            <a:endParaRPr lang="en-US" sz="2800"/>
          </a:p>
          <a:p>
            <a:r>
              <a:rPr lang="en-US" sz="2800"/>
              <a:t> Produto – “qualidade percebida”</a:t>
            </a:r>
          </a:p>
          <a:p>
            <a:endParaRPr lang="en-US" sz="2800"/>
          </a:p>
          <a:p>
            <a:r>
              <a:rPr lang="en-US" sz="2800">
                <a:solidFill>
                  <a:srgbClr val="FFFF00"/>
                </a:solidFill>
              </a:rPr>
              <a:t> Mercado</a:t>
            </a:r>
          </a:p>
        </p:txBody>
      </p:sp>
      <p:sp>
        <p:nvSpPr>
          <p:cNvPr id="4" name="Curved Down Arrow 3">
            <a:hlinkClick r:id="rId2" action="ppaction://hlinksldjump"/>
          </p:cNvPr>
          <p:cNvSpPr/>
          <p:nvPr/>
        </p:nvSpPr>
        <p:spPr>
          <a:xfrm rot="5400000">
            <a:off x="2744637" y="5592099"/>
            <a:ext cx="783195" cy="7315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3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77513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Diagnóstico Mercadológico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/>
              <a:t>Análise histórica – dados da IES</a:t>
            </a:r>
          </a:p>
          <a:p>
            <a:pPr lvl="1">
              <a:lnSpc>
                <a:spcPct val="150000"/>
              </a:lnSpc>
            </a:pPr>
            <a:r>
              <a:rPr lang="en-US" sz="2400"/>
              <a:t>Área de abrangência (número de alunos por bairro dos últimos anos)</a:t>
            </a:r>
          </a:p>
          <a:p>
            <a:pPr lvl="1">
              <a:lnSpc>
                <a:spcPct val="150000"/>
              </a:lnSpc>
            </a:pPr>
            <a:r>
              <a:rPr lang="en-US" sz="2400"/>
              <a:t>Seleção dos principais concorrentes (dentro da área de abrangência, com valores praticados)</a:t>
            </a:r>
          </a:p>
          <a:p>
            <a:pPr lvl="1">
              <a:lnSpc>
                <a:spcPct val="150000"/>
              </a:lnSpc>
            </a:pPr>
            <a:r>
              <a:rPr lang="en-US" sz="2400"/>
              <a:t>Montar um mapa de concorrência com os resultados</a:t>
            </a:r>
          </a:p>
        </p:txBody>
      </p:sp>
    </p:spTree>
    <p:extLst>
      <p:ext uri="{BB962C8B-B14F-4D97-AF65-F5344CB8AC3E}">
        <p14:creationId xmlns:p14="http://schemas.microsoft.com/office/powerpoint/2010/main" val="385509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197963"/>
              </p:ext>
            </p:extLst>
          </p:nvPr>
        </p:nvGraphicFramePr>
        <p:xfrm>
          <a:off x="114304" y="2770188"/>
          <a:ext cx="8915403" cy="28041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20180"/>
                <a:gridCol w="1140612"/>
                <a:gridCol w="1160095"/>
                <a:gridCol w="1273629"/>
                <a:gridCol w="1273629"/>
                <a:gridCol w="1273629"/>
                <a:gridCol w="1273629"/>
              </a:tblGrid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Curso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Matrícula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Matrícula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Concluinte</a:t>
                      </a:r>
                    </a:p>
                    <a:p>
                      <a:r>
                        <a:rPr lang="en-US" sz="160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Enade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Mensa</a:t>
                      </a:r>
                      <a:r>
                        <a:rPr lang="en-US" sz="1600" baseline="0"/>
                        <a:t>lid. </a:t>
                      </a:r>
                      <a:r>
                        <a:rPr lang="en-US" sz="160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Diferencial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Curso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Conc</a:t>
                      </a:r>
                      <a:r>
                        <a:rPr lang="en-US" sz="1600" baseline="0"/>
                        <a:t>orrente 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Conc</a:t>
                      </a:r>
                      <a:r>
                        <a:rPr lang="en-US" sz="1600" baseline="0"/>
                        <a:t>orrente 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Conc</a:t>
                      </a:r>
                      <a:r>
                        <a:rPr lang="en-US" sz="1600" baseline="0"/>
                        <a:t>orrente 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Conc</a:t>
                      </a:r>
                      <a:r>
                        <a:rPr lang="en-US" sz="1600" baseline="0"/>
                        <a:t>orrente 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370184" y="4430441"/>
            <a:ext cx="3945566" cy="914400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Fonte: INEP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14159" y="4090307"/>
            <a:ext cx="646552" cy="1484041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/>
              <a:t>ligação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90939" y="4090307"/>
            <a:ext cx="646552" cy="1484041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/>
              <a:t>pesquisa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677513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Diagnóstico Mercadológico</a:t>
            </a:r>
          </a:p>
        </p:txBody>
      </p:sp>
    </p:spTree>
    <p:extLst>
      <p:ext uri="{BB962C8B-B14F-4D97-AF65-F5344CB8AC3E}">
        <p14:creationId xmlns:p14="http://schemas.microsoft.com/office/powerpoint/2010/main" val="327248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5000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Cultura de gestão da 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62055"/>
            <a:ext cx="7315200" cy="3684298"/>
          </a:xfrm>
        </p:spPr>
        <p:txBody>
          <a:bodyPr>
            <a:normAutofit lnSpcReduction="10000"/>
          </a:bodyPr>
          <a:lstStyle/>
          <a:p>
            <a:r>
              <a:rPr lang="en-US"/>
              <a:t>Como está a gestão da IES?</a:t>
            </a:r>
          </a:p>
          <a:p>
            <a:pPr lvl="1"/>
            <a:r>
              <a:rPr lang="en-US"/>
              <a:t>Cultura de planejamento – Planejamento estratégico?</a:t>
            </a:r>
          </a:p>
          <a:p>
            <a:pPr lvl="1"/>
            <a:r>
              <a:rPr lang="en-US"/>
              <a:t>Cultura orçamentária?</a:t>
            </a:r>
          </a:p>
          <a:p>
            <a:pPr lvl="1"/>
            <a:r>
              <a:rPr lang="en-US"/>
              <a:t>Recursos otimizados?</a:t>
            </a:r>
          </a:p>
          <a:p>
            <a:pPr lvl="1"/>
            <a:r>
              <a:rPr lang="en-US" dirty="0" err="1"/>
              <a:t>P</a:t>
            </a:r>
            <a:r>
              <a:rPr lang="en-US"/>
              <a:t>rocessos e procedimentos estão documentados?</a:t>
            </a:r>
          </a:p>
          <a:p>
            <a:pPr lvl="1"/>
            <a:r>
              <a:rPr lang="en-US"/>
              <a:t>Sistemas integrados – ERP? </a:t>
            </a:r>
          </a:p>
          <a:p>
            <a:pPr lvl="1"/>
            <a:endParaRPr lang="en-US"/>
          </a:p>
          <a:p>
            <a:r>
              <a:rPr lang="en-US"/>
              <a:t>Como está o gestor da IES?</a:t>
            </a:r>
          </a:p>
          <a:p>
            <a:pPr lvl="1"/>
            <a:r>
              <a:rPr lang="en-US"/>
              <a:t>O coordenador tem formação?</a:t>
            </a:r>
          </a:p>
          <a:p>
            <a:pPr lvl="1"/>
            <a:r>
              <a:rPr lang="en-US"/>
              <a:t>O coordenador tem ferramenta?</a:t>
            </a:r>
          </a:p>
          <a:p>
            <a:pPr lvl="1"/>
            <a:r>
              <a:rPr lang="en-US"/>
              <a:t>O coordenador tem autonomia?</a:t>
            </a:r>
          </a:p>
          <a:p>
            <a:pPr marL="45720" indent="0">
              <a:buNone/>
            </a:pPr>
            <a:endParaRPr lang="en-US"/>
          </a:p>
        </p:txBody>
      </p:sp>
      <p:sp>
        <p:nvSpPr>
          <p:cNvPr id="4" name="Striped Right Arrow 3"/>
          <p:cNvSpPr/>
          <p:nvPr/>
        </p:nvSpPr>
        <p:spPr>
          <a:xfrm>
            <a:off x="3111501" y="5612240"/>
            <a:ext cx="978408" cy="484632"/>
          </a:xfrm>
          <a:prstGeom prst="striped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>
            <a:off x="2857500" y="6236210"/>
            <a:ext cx="978408" cy="484632"/>
          </a:xfrm>
          <a:prstGeom prst="stripedRightArrow">
            <a:avLst/>
          </a:prstGeom>
          <a:solidFill>
            <a:srgbClr val="5D5A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22450" y="5626485"/>
            <a:ext cx="5024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Gestão é uma questão de cultura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3550" y="6239242"/>
            <a:ext cx="5024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r">
              <a:buNone/>
            </a:pPr>
            <a:r>
              <a:rPr lang="en-US" sz="2400" b="1">
                <a:solidFill>
                  <a:srgbClr val="FF0000"/>
                </a:solidFill>
              </a:rPr>
              <a:t>Coordenador deve ser um gestor</a:t>
            </a:r>
          </a:p>
        </p:txBody>
      </p:sp>
    </p:spTree>
    <p:extLst>
      <p:ext uri="{BB962C8B-B14F-4D97-AF65-F5344CB8AC3E}">
        <p14:creationId xmlns:p14="http://schemas.microsoft.com/office/powerpoint/2010/main" val="49236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80445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/>
              <a:t>Avaliação como subsídio de planejamento e gestão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Avaliação por procedimentos diversificados</a:t>
            </a:r>
          </a:p>
          <a:p>
            <a:r>
              <a:rPr lang="en-US"/>
              <a:t>Avaliação ampla e profunda</a:t>
            </a:r>
          </a:p>
          <a:p>
            <a:r>
              <a:rPr lang="en-US"/>
              <a:t>Missão e políticas</a:t>
            </a:r>
          </a:p>
          <a:p>
            <a:r>
              <a:rPr lang="en-US"/>
              <a:t>Posicionamento e Marca</a:t>
            </a:r>
          </a:p>
          <a:p>
            <a:r>
              <a:rPr lang="en-US"/>
              <a:t>Objetivos</a:t>
            </a:r>
          </a:p>
          <a:p>
            <a:r>
              <a:rPr lang="en-US"/>
              <a:t>Qualidade</a:t>
            </a:r>
          </a:p>
          <a:p>
            <a:endParaRPr lang="en-US"/>
          </a:p>
          <a:p>
            <a:r>
              <a:rPr lang="en-US"/>
              <a:t> Resultados que gerem metas</a:t>
            </a:r>
          </a:p>
          <a:p>
            <a:r>
              <a:rPr lang="en-US"/>
              <a:t> Indicadores financeiros (receita líquida, resultado) </a:t>
            </a:r>
          </a:p>
          <a:p>
            <a:r>
              <a:rPr lang="en-US"/>
              <a:t> Resultados acadêmicos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4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Avaliação como subsídio de planejamento e gestão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Necessidades: </a:t>
            </a:r>
          </a:p>
          <a:p>
            <a:pPr lvl="1"/>
            <a:r>
              <a:rPr lang="en-US" sz="2000"/>
              <a:t> Cultura de planejamento</a:t>
            </a:r>
          </a:p>
          <a:p>
            <a:pPr lvl="1"/>
            <a:r>
              <a:rPr lang="en-US" sz="2000"/>
              <a:t> Ferramentas de gestão</a:t>
            </a:r>
          </a:p>
          <a:p>
            <a:pPr lvl="1"/>
            <a:r>
              <a:rPr lang="en-US" sz="2000"/>
              <a:t> Envolvimento das principais lideranças</a:t>
            </a:r>
          </a:p>
          <a:p>
            <a:pPr lvl="1"/>
            <a:r>
              <a:rPr lang="en-US" sz="2000"/>
              <a:t> Acompanhamento e reavaliação</a:t>
            </a:r>
          </a:p>
          <a:p>
            <a:endParaRPr lang="en-US" sz="2400"/>
          </a:p>
        </p:txBody>
      </p:sp>
      <p:pic>
        <p:nvPicPr>
          <p:cNvPr id="4" name="Picture 3" descr="organizacao_empresari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989" y="4398881"/>
            <a:ext cx="3522010" cy="245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5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5000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Cultura de gestão da 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44133"/>
            <a:ext cx="7315200" cy="3684298"/>
          </a:xfrm>
        </p:spPr>
        <p:txBody>
          <a:bodyPr>
            <a:normAutofit/>
          </a:bodyPr>
          <a:lstStyle/>
          <a:p>
            <a:r>
              <a:rPr lang="en-US" sz="2800"/>
              <a:t>Como está a cultura de gestão da IES?</a:t>
            </a:r>
          </a:p>
          <a:p>
            <a:pPr lvl="1"/>
            <a:endParaRPr lang="en-US" sz="2400"/>
          </a:p>
          <a:p>
            <a:r>
              <a:rPr lang="en-US" sz="2800"/>
              <a:t>Como está o gestor da IES?</a:t>
            </a:r>
          </a:p>
          <a:p>
            <a:pPr lvl="1"/>
            <a:r>
              <a:rPr lang="en-US" sz="2400"/>
              <a:t>O coordenador tem formação?</a:t>
            </a:r>
          </a:p>
          <a:p>
            <a:pPr lvl="1"/>
            <a:r>
              <a:rPr lang="en-US" sz="2400"/>
              <a:t>O coordenador tem ferramenta?</a:t>
            </a:r>
          </a:p>
          <a:p>
            <a:pPr lvl="1"/>
            <a:r>
              <a:rPr lang="en-US" sz="2400"/>
              <a:t>O coordenador tem autonomia?</a:t>
            </a:r>
          </a:p>
          <a:p>
            <a:pPr marL="45720" indent="0">
              <a:buNone/>
            </a:pPr>
            <a:endParaRPr lang="en-US" sz="2800"/>
          </a:p>
        </p:txBody>
      </p:sp>
      <p:sp>
        <p:nvSpPr>
          <p:cNvPr id="4" name="Striped Right Arrow 3"/>
          <p:cNvSpPr/>
          <p:nvPr/>
        </p:nvSpPr>
        <p:spPr>
          <a:xfrm>
            <a:off x="3111501" y="5612240"/>
            <a:ext cx="978408" cy="484632"/>
          </a:xfrm>
          <a:prstGeom prst="striped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>
            <a:off x="2857500" y="6236210"/>
            <a:ext cx="978408" cy="484632"/>
          </a:xfrm>
          <a:prstGeom prst="stripedRightArrow">
            <a:avLst/>
          </a:prstGeom>
          <a:solidFill>
            <a:srgbClr val="5D5A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22450" y="5626485"/>
            <a:ext cx="5024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Gestão é uma questão de cultura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3550" y="6239242"/>
            <a:ext cx="5024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r">
              <a:buNone/>
            </a:pPr>
            <a:r>
              <a:rPr lang="en-US" sz="2400" b="1">
                <a:solidFill>
                  <a:srgbClr val="FF0000"/>
                </a:solidFill>
              </a:rPr>
              <a:t>Coordenador deve ser um gestor</a:t>
            </a:r>
          </a:p>
        </p:txBody>
      </p:sp>
    </p:spTree>
    <p:extLst>
      <p:ext uri="{BB962C8B-B14F-4D97-AF65-F5344CB8AC3E}">
        <p14:creationId xmlns:p14="http://schemas.microsoft.com/office/powerpoint/2010/main" val="367281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33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Bibliografia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358401"/>
            <a:ext cx="7716619" cy="512733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pt-BR" sz="2400">
                <a:latin typeface="Calibri" charset="0"/>
              </a:rPr>
              <a:t>BARROS, D. F.; ARAGÃO, R. M. R. Coordenação de Cursos Superiores: novas competências e habilidades. São Bernardo do Campo: Universidade Metodista de São Paulo, 2006. </a:t>
            </a:r>
          </a:p>
          <a:p>
            <a:pPr>
              <a:buFont typeface="Arial" charset="0"/>
              <a:buChar char="•"/>
            </a:pPr>
            <a:r>
              <a:rPr lang="pt-BR" sz="2400">
                <a:latin typeface="Calibri" charset="0"/>
              </a:rPr>
              <a:t>censosuperior.inep.gov.br. Acessado em 24/10/2016.</a:t>
            </a:r>
          </a:p>
          <a:p>
            <a:pPr>
              <a:buFont typeface="Arial" charset="0"/>
              <a:buChar char="•"/>
            </a:pPr>
            <a:r>
              <a:rPr lang="pt-BR" sz="2400">
                <a:latin typeface="Calibri" charset="0"/>
              </a:rPr>
              <a:t>CHURCH, C e ROGERS, M. M. Designing for Results: Integrating Monitoring and Evaluation in Conflict Transformation Programs. Washington: Search for Common Ground, 2006.</a:t>
            </a:r>
          </a:p>
          <a:p>
            <a:pPr>
              <a:buFont typeface="Arial" charset="0"/>
              <a:buChar char="•"/>
            </a:pPr>
            <a:r>
              <a:rPr lang="pt-BR" sz="2400">
                <a:latin typeface="Calibri" charset="0"/>
              </a:rPr>
              <a:t>dados.gov.br/dataset/microdados-do-censo-da-educacao-superior. Acessado em 24/10/2016.</a:t>
            </a:r>
          </a:p>
          <a:p>
            <a:pPr>
              <a:buFont typeface="Arial" charset="0"/>
              <a:buChar char="•"/>
            </a:pPr>
            <a:r>
              <a:rPr lang="pt-BR" sz="2400">
                <a:latin typeface="Calibri" charset="0"/>
              </a:rPr>
              <a:t>FRANCO, E. Funções do Coordenaro de Curso: como construir o coordenador ideal. ABMES Cadernos, v. 08, Brasília, 2002.</a:t>
            </a:r>
          </a:p>
        </p:txBody>
      </p:sp>
    </p:spTree>
    <p:extLst>
      <p:ext uri="{BB962C8B-B14F-4D97-AF65-F5344CB8AC3E}">
        <p14:creationId xmlns:p14="http://schemas.microsoft.com/office/powerpoint/2010/main" val="50547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33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Bibliografia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358401"/>
            <a:ext cx="7716619" cy="512733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pt-BR" sz="2400">
                <a:latin typeface="Calibri" charset="0"/>
              </a:rPr>
              <a:t>GARDINER, L. F. Assessment and evaluation: knowing and judging results, 1994.</a:t>
            </a:r>
          </a:p>
          <a:p>
            <a:pPr>
              <a:buFont typeface="Arial" charset="0"/>
              <a:buChar char="•"/>
            </a:pPr>
            <a:r>
              <a:rPr lang="pt-BR" sz="2400">
                <a:latin typeface="Calibri" charset="0"/>
              </a:rPr>
              <a:t>Joint Committee on Standards for Educational Evaluation. New York: Mc Graw Hill, 1981.</a:t>
            </a:r>
          </a:p>
          <a:p>
            <a:pPr>
              <a:buFont typeface="Arial" charset="0"/>
              <a:buChar char="•"/>
            </a:pPr>
            <a:r>
              <a:rPr lang="pt-BR" sz="2400">
                <a:latin typeface="Calibri" charset="0"/>
              </a:rPr>
              <a:t>LIBÂNEO, J.C. Organização e gestão da escola: teoria e prática. 5 ed. Goiânia, Alternativa, 2004. </a:t>
            </a:r>
          </a:p>
          <a:p>
            <a:pPr>
              <a:buFont typeface="Arial" charset="0"/>
              <a:buChar char="•"/>
            </a:pPr>
            <a:r>
              <a:rPr lang="pt-BR" sz="2400">
                <a:latin typeface="Calibri" charset="0"/>
              </a:rPr>
              <a:t>MEYER JR. V. Novo Contexto e as Habilidades do Administrador Universitário. In: MEYER JR. V; MURPHY, J. P. Dinossauros Gazelas e Tigres: novas abordagens da administração Universitária. 2a ed. Florianópolis: Insular, 2003. </a:t>
            </a:r>
          </a:p>
          <a:p>
            <a:pPr>
              <a:buFont typeface="Arial" charset="0"/>
              <a:buChar char="•"/>
            </a:pPr>
            <a:endParaRPr lang="pt-BR" sz="24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7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33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Bibliografia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358401"/>
            <a:ext cx="7716619" cy="512733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pt-BR" sz="2400">
                <a:solidFill>
                  <a:srgbClr val="FFFFFF"/>
                </a:solidFill>
                <a:latin typeface="Calibri" charset="0"/>
              </a:rPr>
              <a:t>portal.inep.gov.br/superior-censosuperior-sinopse. Acessado em 24/10/2016.</a:t>
            </a:r>
          </a:p>
          <a:p>
            <a:pPr>
              <a:buFont typeface="Arial" charset="0"/>
              <a:buChar char="•"/>
            </a:pPr>
            <a:r>
              <a:rPr lang="pt-BR" sz="2400">
                <a:solidFill>
                  <a:srgbClr val="FFFFFF"/>
                </a:solidFill>
                <a:latin typeface="Calibri" charset="0"/>
              </a:rPr>
              <a:t>SORDI, M. R. L., LUDKE, M. Da Avaliação da Aprendizagem à Avaliação Institucional. Avaliação, v. 14, n. 2, 2009.</a:t>
            </a:r>
          </a:p>
          <a:p>
            <a:pPr marL="45720" indent="0"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7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/>
              <a:t>A escola é mais do que um lugar onde se ensina a pensar criticamente: também é o lugar para pensar criticamente sobre a educação. </a:t>
            </a:r>
          </a:p>
          <a:p>
            <a:endParaRPr lang="en-US" sz="2800"/>
          </a:p>
          <a:p>
            <a:pPr marL="45720" indent="0" algn="r">
              <a:buNone/>
            </a:pPr>
            <a:r>
              <a:rPr lang="en-US" sz="2800"/>
              <a:t>Sirotnick (apud Sordi, 2009) 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77574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Obrigado.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902792"/>
            <a:ext cx="7315200" cy="2406568"/>
          </a:xfrm>
        </p:spPr>
        <p:txBody>
          <a:bodyPr/>
          <a:lstStyle/>
          <a:p>
            <a:pPr marL="45720" indent="0" algn="ctr">
              <a:buNone/>
            </a:pPr>
            <a:r>
              <a:rPr lang="en-US"/>
              <a:t>Prof. Marcos Frizzarini</a:t>
            </a:r>
          </a:p>
          <a:p>
            <a:pPr marL="45720" indent="0" algn="ctr">
              <a:buNone/>
            </a:pPr>
            <a:r>
              <a:rPr lang="en-US"/>
              <a:t>mfrizzarini@gmail.com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6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Qualidade X Sustentabilidade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66157"/>
            <a:ext cx="7315200" cy="1974399"/>
          </a:xfrm>
        </p:spPr>
        <p:txBody>
          <a:bodyPr>
            <a:normAutofit/>
          </a:bodyPr>
          <a:lstStyle/>
          <a:p>
            <a:r>
              <a:rPr lang="en-US"/>
              <a:t>Qual é o posicionamento da IES e dos cursos envolvidos?</a:t>
            </a:r>
          </a:p>
          <a:p>
            <a:r>
              <a:rPr lang="en-US"/>
              <a:t>Qual é o histórico de qualidade e rentabilidade dos cursos?</a:t>
            </a:r>
          </a:p>
          <a:p>
            <a:r>
              <a:rPr lang="en-US"/>
              <a:t>Qual é a “oferta” de pessoas na região?</a:t>
            </a:r>
          </a:p>
          <a:p>
            <a:r>
              <a:rPr lang="en-US"/>
              <a:t>Quais são os objetivos a médio e longo prazo?</a:t>
            </a:r>
          </a:p>
          <a:p>
            <a:endParaRPr lang="en-US"/>
          </a:p>
          <a:p>
            <a:pPr marL="45720" indent="0">
              <a:buNone/>
            </a:pPr>
            <a:endParaRPr lang="en-US"/>
          </a:p>
        </p:txBody>
      </p:sp>
      <p:sp>
        <p:nvSpPr>
          <p:cNvPr id="4" name="Striped Right Arrow 3"/>
          <p:cNvSpPr/>
          <p:nvPr/>
        </p:nvSpPr>
        <p:spPr>
          <a:xfrm>
            <a:off x="3111501" y="5177444"/>
            <a:ext cx="978408" cy="484632"/>
          </a:xfrm>
          <a:prstGeom prst="striped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>
            <a:off x="2857500" y="5904392"/>
            <a:ext cx="978408" cy="484632"/>
          </a:xfrm>
          <a:prstGeom prst="stripedRightArrow">
            <a:avLst/>
          </a:prstGeom>
          <a:solidFill>
            <a:srgbClr val="5D5A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22450" y="5168805"/>
            <a:ext cx="4910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MARCA e o seu posicionamento</a:t>
            </a:r>
          </a:p>
          <a:p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3760413" y="5907424"/>
            <a:ext cx="5177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r">
              <a:buNone/>
            </a:pPr>
            <a:r>
              <a:rPr lang="en-US" sz="2400" b="1">
                <a:solidFill>
                  <a:srgbClr val="FF0000"/>
                </a:solidFill>
              </a:rPr>
              <a:t>CURSO como unidade de negócio</a:t>
            </a:r>
          </a:p>
        </p:txBody>
      </p:sp>
    </p:spTree>
    <p:extLst>
      <p:ext uri="{BB962C8B-B14F-4D97-AF65-F5344CB8AC3E}">
        <p14:creationId xmlns:p14="http://schemas.microsoft.com/office/powerpoint/2010/main" val="282543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544715"/>
            <a:ext cx="7734789" cy="1154097"/>
          </a:xfrm>
        </p:spPr>
        <p:txBody>
          <a:bodyPr>
            <a:noAutofit/>
          </a:bodyPr>
          <a:lstStyle/>
          <a:p>
            <a:r>
              <a:rPr lang="en-US"/>
              <a:t>Premissas da gestão acadêmica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45277"/>
            <a:ext cx="7814874" cy="262209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/>
              <a:t>Não há um modelo ideal de implantação </a:t>
            </a:r>
          </a:p>
          <a:p>
            <a:pPr>
              <a:lnSpc>
                <a:spcPct val="120000"/>
              </a:lnSpc>
            </a:pPr>
            <a:r>
              <a:rPr lang="en-US" sz="2800"/>
              <a:t>Necessidade de capacitação à gestão</a:t>
            </a:r>
          </a:p>
          <a:p>
            <a:pPr>
              <a:lnSpc>
                <a:spcPct val="120000"/>
              </a:lnSpc>
            </a:pPr>
            <a:r>
              <a:rPr lang="en-US" sz="2800"/>
              <a:t>As identidades das IES devem ser respeitadas</a:t>
            </a:r>
          </a:p>
          <a:p>
            <a:pPr>
              <a:lnSpc>
                <a:spcPct val="120000"/>
              </a:lnSpc>
            </a:pPr>
            <a:r>
              <a:rPr lang="en-US" sz="2800"/>
              <a:t>Matriz de autonomia e responsabilidade</a:t>
            </a:r>
          </a:p>
          <a:p>
            <a:pPr marL="45720" indent="0">
              <a:lnSpc>
                <a:spcPct val="120000"/>
              </a:lnSpc>
              <a:buNone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7687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-101139"/>
            <a:ext cx="8034109" cy="1154097"/>
          </a:xfrm>
        </p:spPr>
        <p:txBody>
          <a:bodyPr>
            <a:normAutofit fontScale="90000"/>
          </a:bodyPr>
          <a:lstStyle/>
          <a:p>
            <a:r>
              <a:rPr lang="en-US"/>
              <a:t>Expectativa quanto ao coordenador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90903238"/>
              </p:ext>
            </p:extLst>
          </p:nvPr>
        </p:nvGraphicFramePr>
        <p:xfrm>
          <a:off x="780394" y="1052958"/>
          <a:ext cx="7497856" cy="580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-101139"/>
            <a:ext cx="8034109" cy="1154097"/>
          </a:xfrm>
        </p:spPr>
        <p:txBody>
          <a:bodyPr>
            <a:normAutofit/>
          </a:bodyPr>
          <a:lstStyle/>
          <a:p>
            <a:r>
              <a:rPr lang="en-US"/>
              <a:t>Remuneração desse profissional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37713076"/>
              </p:ext>
            </p:extLst>
          </p:nvPr>
        </p:nvGraphicFramePr>
        <p:xfrm>
          <a:off x="780394" y="1052958"/>
          <a:ext cx="7497856" cy="580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34059_ext_arquiv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56" y="2810222"/>
            <a:ext cx="4393217" cy="24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-101139"/>
            <a:ext cx="8034109" cy="1154097"/>
          </a:xfrm>
        </p:spPr>
        <p:txBody>
          <a:bodyPr>
            <a:normAutofit/>
          </a:bodyPr>
          <a:lstStyle/>
          <a:p>
            <a:r>
              <a:rPr lang="en-US"/>
              <a:t>Escolha do coordenador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23635610"/>
              </p:ext>
            </p:extLst>
          </p:nvPr>
        </p:nvGraphicFramePr>
        <p:xfrm>
          <a:off x="780394" y="1052958"/>
          <a:ext cx="7497856" cy="580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funny-professor-2937466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24" y="1034953"/>
            <a:ext cx="6531460" cy="582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64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resentação_Padrã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Apresentação_Padrão" id="{0AB610A6-8C13-471C-9E2F-650B8ED94FE8}" vid="{797B5BF8-F74F-409C-9663-C407E8FE34F8}"/>
    </a:ext>
  </a:extLst>
</a:theme>
</file>

<file path=ppt/theme/theme3.xml><?xml version="1.0" encoding="utf-8"?>
<a:theme xmlns:a="http://schemas.openxmlformats.org/drawingml/2006/main" name="Apresentação_Padrã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Apresentação_Padrão" id="{0AB610A6-8C13-471C-9E2F-650B8ED94FE8}" vid="{797B5BF8-F74F-409C-9663-C407E8FE34F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17424</TotalTime>
  <Words>1532</Words>
  <Application>Microsoft Macintosh PowerPoint</Application>
  <PresentationFormat>On-screen Show (4:3)</PresentationFormat>
  <Paragraphs>370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Perspective</vt:lpstr>
      <vt:lpstr>1_Apresentação_Padrão</vt:lpstr>
      <vt:lpstr>Apresentação_Padrão</vt:lpstr>
      <vt:lpstr>A importância do coordenador gestor dos Cursos de Graduação</vt:lpstr>
      <vt:lpstr>A importância do coordenador gestor dos Cursos de Graduação</vt:lpstr>
      <vt:lpstr>Coordenador gestor    Cultura de gestão</vt:lpstr>
      <vt:lpstr>Cultura de gestão da IES?</vt:lpstr>
      <vt:lpstr>Qualidade X Sustentabilidade</vt:lpstr>
      <vt:lpstr>Premissas da gestão acadêmica</vt:lpstr>
      <vt:lpstr>Expectativa quanto ao coordenador</vt:lpstr>
      <vt:lpstr>Remuneração desse profissional</vt:lpstr>
      <vt:lpstr>Escolha do coordenador</vt:lpstr>
      <vt:lpstr>Expectativa quanto ao coordenador</vt:lpstr>
      <vt:lpstr>Competências necessárias ao coordenador de curso</vt:lpstr>
      <vt:lpstr>Competência Acadêmica</vt:lpstr>
      <vt:lpstr>Competência Acadêmica</vt:lpstr>
      <vt:lpstr>Competência Acadêmica</vt:lpstr>
      <vt:lpstr>Competências necessárias ao coordenador de curso</vt:lpstr>
      <vt:lpstr>Competência Interpessoal</vt:lpstr>
      <vt:lpstr>Competências necessárias ao coordenador de curso</vt:lpstr>
      <vt:lpstr>Competência Política</vt:lpstr>
      <vt:lpstr>Competências necessárias ao coordenador de curso</vt:lpstr>
      <vt:lpstr>Competência Gerencial</vt:lpstr>
      <vt:lpstr>Análise de processo</vt:lpstr>
      <vt:lpstr>Análise de processo</vt:lpstr>
      <vt:lpstr>Análise de processo</vt:lpstr>
      <vt:lpstr>Análise de processo</vt:lpstr>
      <vt:lpstr>Análise de processo</vt:lpstr>
      <vt:lpstr>Análise de processo</vt:lpstr>
      <vt:lpstr>Análise de processo</vt:lpstr>
      <vt:lpstr>Análise de processo</vt:lpstr>
      <vt:lpstr>Análise de processo</vt:lpstr>
      <vt:lpstr>Análise de processo</vt:lpstr>
      <vt:lpstr>Análise de processo</vt:lpstr>
      <vt:lpstr>Análise de processo</vt:lpstr>
      <vt:lpstr>Análise de processo</vt:lpstr>
      <vt:lpstr>Acompanhamento de serviços</vt:lpstr>
      <vt:lpstr>Competência Gerencial</vt:lpstr>
      <vt:lpstr>Análise de produto</vt:lpstr>
      <vt:lpstr>Competência Gerencial</vt:lpstr>
      <vt:lpstr>Diagnóstico Mercadológico</vt:lpstr>
      <vt:lpstr>Diagnóstico Mercadológico</vt:lpstr>
      <vt:lpstr>Avaliação como subsídio de planejamento e gestão</vt:lpstr>
      <vt:lpstr>Avaliação como subsídio de planejamento e gestão</vt:lpstr>
      <vt:lpstr>Cultura de gestão da IES?</vt:lpstr>
      <vt:lpstr>Bibliografia</vt:lpstr>
      <vt:lpstr>Bibliografia</vt:lpstr>
      <vt:lpstr>Bibliografia</vt:lpstr>
      <vt:lpstr>PowerPoint Presentation</vt:lpstr>
      <vt:lpstr>Obrigado.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Essenciais que Envolvem o Planejamento e Análise de Cursos</dc:title>
  <dc:creator>Marcos Frizzarini</dc:creator>
  <cp:lastModifiedBy>Marcos Frizzarini</cp:lastModifiedBy>
  <cp:revision>158</cp:revision>
  <cp:lastPrinted>2016-10-26T10:54:00Z</cp:lastPrinted>
  <dcterms:created xsi:type="dcterms:W3CDTF">2013-05-27T12:03:29Z</dcterms:created>
  <dcterms:modified xsi:type="dcterms:W3CDTF">2016-10-27T14:53:12Z</dcterms:modified>
</cp:coreProperties>
</file>