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1"/>
  </p:notesMasterIdLst>
  <p:sldIdLst>
    <p:sldId id="256" r:id="rId2"/>
    <p:sldId id="416" r:id="rId3"/>
    <p:sldId id="429" r:id="rId4"/>
    <p:sldId id="430" r:id="rId5"/>
    <p:sldId id="431" r:id="rId6"/>
    <p:sldId id="432" r:id="rId7"/>
    <p:sldId id="433" r:id="rId8"/>
    <p:sldId id="434" r:id="rId9"/>
    <p:sldId id="411" r:id="rId10"/>
    <p:sldId id="409" r:id="rId11"/>
    <p:sldId id="422" r:id="rId12"/>
    <p:sldId id="412" r:id="rId13"/>
    <p:sldId id="424" r:id="rId14"/>
    <p:sldId id="413" r:id="rId15"/>
    <p:sldId id="415" r:id="rId16"/>
    <p:sldId id="414" r:id="rId17"/>
    <p:sldId id="426" r:id="rId18"/>
    <p:sldId id="427" r:id="rId19"/>
    <p:sldId id="428" r:id="rId20"/>
    <p:sldId id="410" r:id="rId21"/>
    <p:sldId id="366" r:id="rId22"/>
    <p:sldId id="401" r:id="rId23"/>
    <p:sldId id="397" r:id="rId24"/>
    <p:sldId id="399" r:id="rId25"/>
    <p:sldId id="402" r:id="rId26"/>
    <p:sldId id="398" r:id="rId27"/>
    <p:sldId id="400" r:id="rId28"/>
    <p:sldId id="403" r:id="rId29"/>
    <p:sldId id="435" r:id="rId30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Cristina da Silva" initials="JCdS" lastIdx="7" clrIdx="0">
    <p:extLst>
      <p:ext uri="{19B8F6BF-5375-455C-9EA6-DF929625EA0E}">
        <p15:presenceInfo xmlns="" xmlns:p15="http://schemas.microsoft.com/office/powerpoint/2012/main" userId="S-1-5-21-867255662-167387750-1553874782-9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CC"/>
    <a:srgbClr val="5DC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709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IES - 2015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6.9268002423060568E-2"/>
                  <c:y val="-6.08169973451225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6813420292797624E-2"/>
                  <c:y val="2.43267989380489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'Dados Gerais'!$F$200:$F$203</c:f>
              <c:strCache>
                <c:ptCount val="4"/>
                <c:pt idx="0">
                  <c:v>Federal</c:v>
                </c:pt>
                <c:pt idx="1">
                  <c:v>Estadual</c:v>
                </c:pt>
                <c:pt idx="2">
                  <c:v>Municipal</c:v>
                </c:pt>
                <c:pt idx="3">
                  <c:v>Privada</c:v>
                </c:pt>
              </c:strCache>
            </c:strRef>
          </c:cat>
          <c:val>
            <c:numRef>
              <c:f>'Dados Gerais'!$K$200:$K$203</c:f>
              <c:numCache>
                <c:formatCode>General</c:formatCode>
                <c:ptCount val="4"/>
                <c:pt idx="0">
                  <c:v>107</c:v>
                </c:pt>
                <c:pt idx="1">
                  <c:v>118</c:v>
                </c:pt>
                <c:pt idx="2">
                  <c:v>73</c:v>
                </c:pt>
                <c:pt idx="3">
                  <c:v>2070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2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2.3067143483009225E-2"/>
                  <c:y val="-0.1454584968141941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2.6781222421827223E-2"/>
                  <c:y val="-0.1816323527405337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'Dados Gerais'!$C$192:$C$195</c:f>
              <c:strCache>
                <c:ptCount val="4"/>
                <c:pt idx="0">
                  <c:v>Federal</c:v>
                </c:pt>
                <c:pt idx="1">
                  <c:v>Estadual</c:v>
                </c:pt>
                <c:pt idx="2">
                  <c:v>Municipal</c:v>
                </c:pt>
                <c:pt idx="3">
                  <c:v>Privada</c:v>
                </c:pt>
              </c:strCache>
            </c:strRef>
          </c:cat>
          <c:val>
            <c:numRef>
              <c:f>'Dados Gerais'!$D$192:$D$195</c:f>
              <c:numCache>
                <c:formatCode>_(* #,##0_);_(* \(#,##0\);_(* "-"_);_(@_)</c:formatCode>
                <c:ptCount val="4"/>
                <c:pt idx="0">
                  <c:v>6313</c:v>
                </c:pt>
                <c:pt idx="1">
                  <c:v>3709</c:v>
                </c:pt>
                <c:pt idx="2">
                  <c:v>747</c:v>
                </c:pt>
                <c:pt idx="3">
                  <c:v>22732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130398509180324"/>
          <c:y val="0.56082706210031241"/>
          <c:w val="0.1803767086675904"/>
          <c:h val="0.373417573485986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Matrículas 2015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15263902301453E-2"/>
          <c:y val="0.31485736054972341"/>
          <c:w val="0.67967659821416793"/>
          <c:h val="0.63801162585940052"/>
        </c:manualLayout>
      </c:layout>
      <c:pie3D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'Dados Gerais'!$V$2:$V$5</c:f>
              <c:strCache>
                <c:ptCount val="4"/>
                <c:pt idx="0">
                  <c:v>Federal</c:v>
                </c:pt>
                <c:pt idx="1">
                  <c:v>Estadual</c:v>
                </c:pt>
                <c:pt idx="2">
                  <c:v>Municipal</c:v>
                </c:pt>
                <c:pt idx="3">
                  <c:v>Privada</c:v>
                </c:pt>
              </c:strCache>
            </c:strRef>
          </c:cat>
          <c:val>
            <c:numRef>
              <c:f>'Dados Gerais'!$AB$2:$AB$5</c:f>
              <c:numCache>
                <c:formatCode>#,##0</c:formatCode>
                <c:ptCount val="4"/>
                <c:pt idx="0">
                  <c:v>1214635</c:v>
                </c:pt>
                <c:pt idx="1">
                  <c:v>618633</c:v>
                </c:pt>
                <c:pt idx="2">
                  <c:v>118877</c:v>
                </c:pt>
                <c:pt idx="3">
                  <c:v>6075152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902151115967888E-2"/>
          <c:y val="2.7324825278573366E-2"/>
          <c:w val="0.91030424104792573"/>
          <c:h val="0.9104449878114067"/>
        </c:manualLayout>
      </c:layout>
      <c:lineChart>
        <c:grouping val="standard"/>
        <c:varyColors val="0"/>
        <c:ser>
          <c:idx val="0"/>
          <c:order val="0"/>
          <c:tx>
            <c:strRef>
              <c:f>'Vagas EAD e Presenciais'!$W$1</c:f>
              <c:strCache>
                <c:ptCount val="1"/>
                <c:pt idx="0">
                  <c:v>Candidatos Inscritos EAD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4456501014517321E-3"/>
                  <c:y val="-1.987260020259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'Vagas EAD e Presenciais'!$A$2:$A$16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'Vagas EAD e Presenciais'!$W$2:$W$16</c:f>
              <c:numCache>
                <c:formatCode>_(* #,##0_);_(* \(#,##0\);_(* "-"_);_(@_)</c:formatCode>
                <c:ptCount val="15"/>
                <c:pt idx="0">
                  <c:v>13967</c:v>
                </c:pt>
                <c:pt idx="1">
                  <c:v>29702</c:v>
                </c:pt>
                <c:pt idx="2">
                  <c:v>21873</c:v>
                </c:pt>
                <c:pt idx="3">
                  <c:v>50706</c:v>
                </c:pt>
                <c:pt idx="4">
                  <c:v>233626</c:v>
                </c:pt>
                <c:pt idx="5">
                  <c:v>430229</c:v>
                </c:pt>
                <c:pt idx="6">
                  <c:v>537959</c:v>
                </c:pt>
                <c:pt idx="7">
                  <c:v>708784</c:v>
                </c:pt>
                <c:pt idx="8">
                  <c:v>665839</c:v>
                </c:pt>
                <c:pt idx="9">
                  <c:v>690921</c:v>
                </c:pt>
                <c:pt idx="10">
                  <c:v>797176</c:v>
                </c:pt>
                <c:pt idx="11">
                  <c:v>1029981</c:v>
                </c:pt>
                <c:pt idx="12">
                  <c:v>1429360</c:v>
                </c:pt>
                <c:pt idx="13">
                  <c:v>2256412</c:v>
                </c:pt>
                <c:pt idx="14">
                  <c:v>1556116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'Vagas EAD e Presenciais'!$AC$1</c:f>
              <c:strCache>
                <c:ptCount val="1"/>
                <c:pt idx="0">
                  <c:v>Ingressos EAD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'Vagas EAD e Presenciais'!$A$2:$A$16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'Vagas EAD e Presenciais'!$AC$2:$AC$16</c:f>
              <c:numCache>
                <c:formatCode>_(* #,##0_);_(* \(#,##0\);_(* "-"_);_(@_)</c:formatCode>
                <c:ptCount val="15"/>
                <c:pt idx="0">
                  <c:v>6618</c:v>
                </c:pt>
                <c:pt idx="1">
                  <c:v>20685</c:v>
                </c:pt>
                <c:pt idx="2">
                  <c:v>14233</c:v>
                </c:pt>
                <c:pt idx="3">
                  <c:v>25006</c:v>
                </c:pt>
                <c:pt idx="4">
                  <c:v>127014</c:v>
                </c:pt>
                <c:pt idx="5">
                  <c:v>212246</c:v>
                </c:pt>
                <c:pt idx="6">
                  <c:v>329271</c:v>
                </c:pt>
                <c:pt idx="7">
                  <c:v>463093</c:v>
                </c:pt>
                <c:pt idx="8">
                  <c:v>308340</c:v>
                </c:pt>
                <c:pt idx="9">
                  <c:v>380328</c:v>
                </c:pt>
                <c:pt idx="10">
                  <c:v>431597</c:v>
                </c:pt>
                <c:pt idx="11">
                  <c:v>542633</c:v>
                </c:pt>
                <c:pt idx="12" formatCode="_-* #,##0_-;\-* #,##0_-;_-* &quot;-&quot;??_-;_-@_-">
                  <c:v>515405</c:v>
                </c:pt>
                <c:pt idx="13" formatCode="_-* #,##0_-;\-* #,##0_-;_-* &quot;-&quot;??_-;_-@_-">
                  <c:v>691731</c:v>
                </c:pt>
                <c:pt idx="14" formatCode="_-* #,##0_-;\-* #,##0_-;_-* &quot;-&quot;??_-;_-@_-">
                  <c:v>694559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'Vagas EAD e Presenciais'!$AI$1</c:f>
              <c:strCache>
                <c:ptCount val="1"/>
                <c:pt idx="0">
                  <c:v>Matrículas EAD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4"/>
              <c:layout>
                <c:manualLayout>
                  <c:x val="-1.0119550710161384E-2"/>
                  <c:y val="1.490445015194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'Vagas EAD e Presenciais'!$A$2:$A$16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'Vagas EAD e Presenciais'!$AI$2:$AI$16</c:f>
              <c:numCache>
                <c:formatCode>_(* #,##0_);_(* \(#,##0\);_(* "-"_);_(@_)</c:formatCode>
                <c:ptCount val="15"/>
                <c:pt idx="0">
                  <c:v>5359</c:v>
                </c:pt>
                <c:pt idx="1">
                  <c:v>40714</c:v>
                </c:pt>
                <c:pt idx="2">
                  <c:v>49911</c:v>
                </c:pt>
                <c:pt idx="3">
                  <c:v>59611</c:v>
                </c:pt>
                <c:pt idx="4">
                  <c:v>114642</c:v>
                </c:pt>
                <c:pt idx="5">
                  <c:v>207206</c:v>
                </c:pt>
                <c:pt idx="6">
                  <c:v>369766</c:v>
                </c:pt>
                <c:pt idx="7">
                  <c:v>727961</c:v>
                </c:pt>
                <c:pt idx="8">
                  <c:v>838125</c:v>
                </c:pt>
                <c:pt idx="9">
                  <c:v>930179</c:v>
                </c:pt>
                <c:pt idx="10">
                  <c:v>992927</c:v>
                </c:pt>
                <c:pt idx="11">
                  <c:v>1113850</c:v>
                </c:pt>
                <c:pt idx="12" formatCode="_-* #,##0_-;\-* #,##0_-;_-* &quot;-&quot;??_-;_-@_-">
                  <c:v>1153572</c:v>
                </c:pt>
                <c:pt idx="13" formatCode="_-* #,##0_-;\-* #,##0_-;_-* &quot;-&quot;??_-;_-@_-">
                  <c:v>1341842</c:v>
                </c:pt>
                <c:pt idx="14" formatCode="_-* #,##0_-;\-* #,##0_-;_-* &quot;-&quot;??_-;_-@_-">
                  <c:v>1393752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11008"/>
        <c:axId val="77612544"/>
      </c:lineChart>
      <c:catAx>
        <c:axId val="7761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77612544"/>
        <c:crosses val="autoZero"/>
        <c:auto val="1"/>
        <c:lblAlgn val="ctr"/>
        <c:lblOffset val="100"/>
        <c:noMultiLvlLbl val="0"/>
      </c:catAx>
      <c:valAx>
        <c:axId val="7761254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7761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522781795053556E-2"/>
          <c:y val="5.7525700885680334E-2"/>
          <c:w val="0.27622821920381113"/>
          <c:h val="0.45023546879679033"/>
        </c:manualLayout>
      </c:layout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'2012'!$P$69</c:f>
              <c:strCache>
                <c:ptCount val="1"/>
                <c:pt idx="0">
                  <c:v>Municípios sem 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'2012'!$O$70:$O$74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'2012'!$P$70:$P$74</c:f>
              <c:numCache>
                <c:formatCode>_(* #,##0_);_(* \(#,##0\);_(* "-"_);_(@_)</c:formatCode>
                <c:ptCount val="5"/>
                <c:pt idx="0" formatCode="General">
                  <c:v>255</c:v>
                </c:pt>
                <c:pt idx="1">
                  <c:v>1226</c:v>
                </c:pt>
                <c:pt idx="2">
                  <c:v>1083</c:v>
                </c:pt>
                <c:pt idx="3">
                  <c:v>810</c:v>
                </c:pt>
                <c:pt idx="4">
                  <c:v>293</c:v>
                </c:pt>
              </c:numCache>
            </c:numRef>
          </c:val>
        </c:ser>
        <c:ser>
          <c:idx val="1"/>
          <c:order val="1"/>
          <c:tx>
            <c:strRef>
              <c:f>'2012'!$Q$69</c:f>
              <c:strCache>
                <c:ptCount val="1"/>
                <c:pt idx="0">
                  <c:v>Municípios com 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754460258092397E-2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913581594487938E-2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86284525371513E-2"/>
                  <c:y val="5.21516076291410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0589874562550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290811723534169E-2"/>
                  <c:y val="-5.689332009705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'2012'!$O$70:$O$74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'2012'!$Q$70:$Q$74</c:f>
              <c:numCache>
                <c:formatCode>_(* #,##0_);_(* \(#,##0\);_(* "-"_);_(@_)</c:formatCode>
                <c:ptCount val="5"/>
                <c:pt idx="0" formatCode="General">
                  <c:v>194</c:v>
                </c:pt>
                <c:pt idx="1">
                  <c:v>568</c:v>
                </c:pt>
                <c:pt idx="2">
                  <c:v>585</c:v>
                </c:pt>
                <c:pt idx="3">
                  <c:v>378</c:v>
                </c:pt>
                <c:pt idx="4">
                  <c:v>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352000"/>
        <c:axId val="100353536"/>
        <c:axId val="0"/>
      </c:bar3DChart>
      <c:catAx>
        <c:axId val="1003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353536"/>
        <c:crosses val="autoZero"/>
        <c:auto val="1"/>
        <c:lblAlgn val="ctr"/>
        <c:lblOffset val="100"/>
        <c:noMultiLvlLbl val="0"/>
      </c:catAx>
      <c:valAx>
        <c:axId val="10035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352000"/>
        <c:crosses val="autoZero"/>
        <c:crossBetween val="between"/>
      </c:valAx>
      <c:spPr>
        <a:noFill/>
        <a:ln w="22597">
          <a:noFill/>
        </a:ln>
      </c:spPr>
    </c:plotArea>
    <c:legend>
      <c:legendPos val="r"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46"/>
      </a:pPr>
      <a:endParaRPr lang="pt-B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6:29:06.991" idx="1">
    <p:pos x="5449" y="1098"/>
    <p:text>1 Revisão de  marcos legais, padrões decisórios e indicadores de qualidade para cursos presenciais e EAD</p:text>
    <p:extLst>
      <p:ext uri="{C676402C-5697-4E1C-873F-D02D1690AC5C}">
        <p15:threadingInfo xmlns="" xmlns:p15="http://schemas.microsoft.com/office/powerpoint/2012/main" timeZoneBias="120"/>
      </p:ext>
    </p:extLst>
  </p:cm>
  <p:cm authorId="1" dt="2016-10-25T16:31:57.081" idx="2">
    <p:pos x="3059" y="3277"/>
    <p:text>2. Assegurando a inclusão e a interiorização;</p:text>
    <p:extLst>
      <p:ext uri="{C676402C-5697-4E1C-873F-D02D1690AC5C}">
        <p15:threadingInfo xmlns="" xmlns:p15="http://schemas.microsoft.com/office/powerpoint/2012/main" timeZoneBias="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6:34:44.132" idx="3">
    <p:pos x="5246" y="1619"/>
    <p:text>1. Por meio de ofício, solicitando o envio de sugestões para o processo de revisão da regulamentação de Educação Superior (Decreto nº 5773/2006, Decreto 8754/2016, Portaria Normativa 40/2007, entre outros) – Previsão de conclusão em final de novembro.</p:text>
    <p:extLst>
      <p:ext uri="{C676402C-5697-4E1C-873F-D02D1690AC5C}">
        <p15:threadingInfo xmlns="" xmlns:p15="http://schemas.microsoft.com/office/powerpoint/2012/main" timeZoneBias="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6:47:02.223" idx="4">
    <p:pos x="5301" y="1666"/>
    <p:text>1. , que regulamenta os polos de apoio presencial no exterior (DOU de 16/8/2016, seção 1, p. 9)</p:text>
    <p:extLst>
      <p:ext uri="{C676402C-5697-4E1C-873F-D02D1690AC5C}">
        <p15:threadingInfo xmlns="" xmlns:p15="http://schemas.microsoft.com/office/powerpoint/2012/main" timeZoneBias="120"/>
      </p:ext>
    </p:extLst>
  </p:cm>
  <p:cm authorId="1" dt="2016-10-25T16:48:26.921" idx="5">
    <p:pos x="4437" y="1884"/>
    <p:text>2. Possibilidade de oferta de até 20% da carga horária com metodologia EAD para cursos presenciais autorizados, em IES com pelo menos um curso reconhecido.</p:text>
    <p:extLst>
      <p:ext uri="{C676402C-5697-4E1C-873F-D02D1690AC5C}">
        <p15:threadingInfo xmlns="" xmlns:p15="http://schemas.microsoft.com/office/powerpoint/2012/main" timeZoneBias="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6:52:30.338" idx="6">
    <p:pos x="4857" y="2646"/>
    <p:text>Revogando os artigos 5º a 8º, tornando a decisão pela “diminuição de vagas” como alteração de menor relevância, sem necessidade de processo na SERES (DOU de 14/10/2016).</p:text>
    <p:extLst>
      <p:ext uri="{C676402C-5697-4E1C-873F-D02D1690AC5C}">
        <p15:threadingInfo xmlns="" xmlns:p15="http://schemas.microsoft.com/office/powerpoint/2012/main" timeZoneBias="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7:02:11.623" idx="7">
    <p:pos x="1082" y="2903"/>
    <p:text>1. Para acompanhar e adotar as medidas necessárias em relação às irregularidades indicadas no Relatório da CPI da Assembleia Legislativa do Estado de Pernambuco.</p:text>
    <p:extLst>
      <p:ext uri="{C676402C-5697-4E1C-873F-D02D1690AC5C}">
        <p15:threadingInfo xmlns="" xmlns:p15="http://schemas.microsoft.com/office/powerpoint/2012/main" timeZoneBias="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3C28E-1A99-44DD-91FA-D816C876D645}" type="doc">
      <dgm:prSet loTypeId="urn:microsoft.com/office/officeart/2005/8/layout/orgChart1" loCatId="hierarchy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AC61B641-9E56-40A9-9595-B0F5260A8AEB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2536877" y="0"/>
          <a:ext cx="3365948" cy="690678"/>
        </a:xfr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Secretaria de Regulação e Supervisão da Educação Superior  -  </a:t>
          </a:r>
          <a:r>
            <a:rPr lang="pt-BR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SERES</a:t>
          </a:r>
          <a:endParaRPr lang="pt-BR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54F134-609C-4FC9-A7DF-9F7303A0F919}" type="parTrans" cxnId="{C341768E-2D3F-450A-9A0F-1C7926608D23}">
      <dgm:prSet/>
      <dgm:spPr/>
      <dgm:t>
        <a:bodyPr/>
        <a:lstStyle/>
        <a:p>
          <a:endParaRPr lang="pt-BR"/>
        </a:p>
      </dgm:t>
    </dgm:pt>
    <dgm:pt modelId="{CCCB1F5F-D6F5-4356-A798-A2EEC66A7D33}" type="sibTrans" cxnId="{C341768E-2D3F-450A-9A0F-1C7926608D23}">
      <dgm:prSet/>
      <dgm:spPr/>
      <dgm:t>
        <a:bodyPr/>
        <a:lstStyle/>
        <a:p>
          <a:endParaRPr lang="pt-BR"/>
        </a:p>
      </dgm:t>
    </dgm:pt>
    <dgm:pt modelId="{0AC3CCA7-547C-4D51-A5A4-E17627CAF213}" type="asst">
      <dgm:prSet phldrT="[Texto]" custT="1"/>
      <dgm:spPr>
        <a:xfrm>
          <a:off x="1842373" y="967911"/>
          <a:ext cx="1826527" cy="400628"/>
        </a:xfr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Chefia de Gabinete</a:t>
          </a:r>
        </a:p>
      </dgm:t>
    </dgm:pt>
    <dgm:pt modelId="{A24B9AD3-665C-4BC4-A74E-08A9042497B3}" type="parTrans" cxnId="{84A86B1D-2231-4237-A504-A09991D9809A}">
      <dgm:prSet/>
      <dgm:spPr>
        <a:xfrm>
          <a:off x="3668900" y="690678"/>
          <a:ext cx="550951" cy="477547"/>
        </a:xfr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8D6331B4-ACCD-4DE7-BC00-2986EBE73ED3}" type="sibTrans" cxnId="{84A86B1D-2231-4237-A504-A09991D9809A}">
      <dgm:prSet/>
      <dgm:spPr/>
      <dgm:t>
        <a:bodyPr/>
        <a:lstStyle/>
        <a:p>
          <a:endParaRPr lang="pt-BR"/>
        </a:p>
      </dgm:t>
    </dgm:pt>
    <dgm:pt modelId="{E45B5552-95A3-448A-8EBC-ECF27710A919}">
      <dgm:prSet phldrT="[Texto]" custT="1"/>
      <dgm:spPr>
        <a:xfrm>
          <a:off x="432046" y="2304258"/>
          <a:ext cx="2457652" cy="623357"/>
        </a:xfr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Diretoria de Política Regulatória </a:t>
          </a:r>
        </a:p>
        <a:p>
          <a:pPr>
            <a:spcAft>
              <a:spcPts val="0"/>
            </a:spcAft>
          </a:pPr>
          <a:r>
            <a:rPr lang="pt-BR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(DPR)</a:t>
          </a:r>
          <a:endParaRPr lang="pt-BR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B70D47-AF2E-459F-92C6-0280B2C4E5F4}" type="parTrans" cxnId="{5F2D6AB3-A420-4A2F-A086-1282D1F55608}">
      <dgm:prSet/>
      <dgm:spPr>
        <a:xfrm>
          <a:off x="1660872" y="690678"/>
          <a:ext cx="2558979" cy="1613580"/>
        </a:xfr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21673C5-D0CC-465A-B0A0-AD654B06A76C}" type="sibTrans" cxnId="{5F2D6AB3-A420-4A2F-A086-1282D1F55608}">
      <dgm:prSet/>
      <dgm:spPr/>
      <dgm:t>
        <a:bodyPr/>
        <a:lstStyle/>
        <a:p>
          <a:endParaRPr lang="pt-BR"/>
        </a:p>
      </dgm:t>
    </dgm:pt>
    <dgm:pt modelId="{7B57BAC8-AF8E-43CD-8E21-E67EE3A11DA8}">
      <dgm:prSet phldrT="[Texto]" custT="1"/>
      <dgm:spPr>
        <a:xfrm>
          <a:off x="6192690" y="3168353"/>
          <a:ext cx="1852271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Supervisão Ordinária</a:t>
          </a: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(CGSO)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0BE1AAB-62C9-4768-9908-13A961117125}" type="parTrans" cxnId="{63639399-4E7E-4BC6-9FD0-E3BC57AE6064}">
      <dgm:prSet/>
      <dgm:spPr>
        <a:xfrm>
          <a:off x="5845337" y="2927615"/>
          <a:ext cx="347352" cy="441051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2C3021A7-6342-41E5-B678-F20B230BE725}" type="sibTrans" cxnId="{63639399-4E7E-4BC6-9FD0-E3BC57AE6064}">
      <dgm:prSet/>
      <dgm:spPr/>
      <dgm:t>
        <a:bodyPr/>
        <a:lstStyle/>
        <a:p>
          <a:endParaRPr lang="pt-BR"/>
        </a:p>
      </dgm:t>
    </dgm:pt>
    <dgm:pt modelId="{F1A6AFE2-D283-4929-AC4D-B1EFB5696097}">
      <dgm:prSet phldrT="[Texto]" custT="1"/>
      <dgm:spPr>
        <a:xfrm>
          <a:off x="953954" y="3184502"/>
          <a:ext cx="1664985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Legislação e Normas</a:t>
          </a:r>
        </a:p>
        <a:p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(CGLNRS)</a:t>
          </a:r>
          <a:endParaRPr lang="pt-B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82E988B-A94E-44A8-92B4-A27186E441D7}" type="parTrans" cxnId="{9939DB11-F613-41B1-A335-31FDC6F99A75}">
      <dgm:prSet/>
      <dgm:spPr>
        <a:xfrm>
          <a:off x="677811" y="2927615"/>
          <a:ext cx="276142" cy="457200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26501E97-9C1A-4B4D-8771-398B7A65AD54}" type="sibTrans" cxnId="{9939DB11-F613-41B1-A335-31FDC6F99A75}">
      <dgm:prSet/>
      <dgm:spPr/>
      <dgm:t>
        <a:bodyPr/>
        <a:lstStyle/>
        <a:p>
          <a:endParaRPr lang="pt-BR"/>
        </a:p>
      </dgm:t>
    </dgm:pt>
    <dgm:pt modelId="{B807CF7C-28D1-4EBA-85DE-9D2DCF312BDD}">
      <dgm:prSet phldrT="[Texto]" custT="1"/>
      <dgm:spPr>
        <a:xfrm>
          <a:off x="5616621" y="2304258"/>
          <a:ext cx="2287161" cy="623357"/>
        </a:xfr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Diretoria de Supervisão da ES </a:t>
          </a:r>
        </a:p>
        <a:p>
          <a:pPr>
            <a:spcAft>
              <a:spcPts val="0"/>
            </a:spcAft>
          </a:pPr>
          <a:r>
            <a:rPr lang="pt-BR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(DISUP)</a:t>
          </a:r>
          <a:endParaRPr lang="pt-BR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854E4D-AE68-4049-8272-60EB04F77656}" type="sibTrans" cxnId="{FC4F5331-8CD6-44CE-9141-0F0DAB6F4657}">
      <dgm:prSet/>
      <dgm:spPr/>
      <dgm:t>
        <a:bodyPr/>
        <a:lstStyle/>
        <a:p>
          <a:endParaRPr lang="pt-BR"/>
        </a:p>
      </dgm:t>
    </dgm:pt>
    <dgm:pt modelId="{70D08104-F368-4574-9E94-3F1BDBF602D6}" type="parTrans" cxnId="{FC4F5331-8CD6-44CE-9141-0F0DAB6F4657}">
      <dgm:prSet/>
      <dgm:spPr>
        <a:xfrm>
          <a:off x="4219852" y="690678"/>
          <a:ext cx="2540350" cy="1613580"/>
        </a:xfr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29C094D9-0D4F-4F57-A138-E16570856680}">
      <dgm:prSet phldrT="[Texto]" custT="1"/>
      <dgm:spPr>
        <a:xfrm>
          <a:off x="953954" y="3753394"/>
          <a:ext cx="1664985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Cadastro </a:t>
          </a:r>
        </a:p>
        <a:p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(CGDIRES)</a:t>
          </a:r>
          <a:endParaRPr lang="pt-B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D894CB5-17E1-4D55-8167-E8CF1E7C5257}" type="parTrans" cxnId="{CB286614-D94B-4292-9D41-F0F3B3809719}">
      <dgm:prSet/>
      <dgm:spPr>
        <a:xfrm>
          <a:off x="677811" y="2927615"/>
          <a:ext cx="276142" cy="1026092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6C5580F9-39C3-40D6-B7DE-F6AC2B02792F}" type="sibTrans" cxnId="{CB286614-D94B-4292-9D41-F0F3B3809719}">
      <dgm:prSet/>
      <dgm:spPr/>
      <dgm:t>
        <a:bodyPr/>
        <a:lstStyle/>
        <a:p>
          <a:endParaRPr lang="pt-BR"/>
        </a:p>
      </dgm:t>
    </dgm:pt>
    <dgm:pt modelId="{A060752A-829C-434F-B729-E42A10D7178D}">
      <dgm:prSet phldrT="[Texto]" custT="1"/>
      <dgm:spPr>
        <a:xfrm>
          <a:off x="953954" y="4322286"/>
          <a:ext cx="1664985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CEBAS</a:t>
          </a:r>
        </a:p>
        <a:p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(CGCEBAS)</a:t>
          </a:r>
          <a:endParaRPr lang="pt-B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8A2597-2C69-4E97-B0BE-7A61560D5008}" type="parTrans" cxnId="{A98D31A9-975F-4178-A4DD-BA0F593826DD}">
      <dgm:prSet/>
      <dgm:spPr>
        <a:xfrm>
          <a:off x="677811" y="2927615"/>
          <a:ext cx="276142" cy="1594984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3B46C1FB-F131-446F-94DB-EBAACD340711}" type="sibTrans" cxnId="{A98D31A9-975F-4178-A4DD-BA0F593826DD}">
      <dgm:prSet/>
      <dgm:spPr/>
      <dgm:t>
        <a:bodyPr/>
        <a:lstStyle/>
        <a:p>
          <a:endParaRPr lang="pt-BR"/>
        </a:p>
      </dgm:t>
    </dgm:pt>
    <dgm:pt modelId="{D87283EE-8F07-4691-8BF4-6666B6BAC1BA}">
      <dgm:prSet phldrT="[Texto]" custT="1"/>
      <dgm:spPr>
        <a:xfrm>
          <a:off x="3002539" y="2304258"/>
          <a:ext cx="2409513" cy="623357"/>
        </a:xfr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4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Diretoria de Regulação da ES </a:t>
          </a:r>
        </a:p>
        <a:p>
          <a:pPr>
            <a:spcAft>
              <a:spcPts val="0"/>
            </a:spcAft>
          </a:pPr>
          <a:r>
            <a:rPr lang="pt-BR" sz="18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(DIREG)</a:t>
          </a:r>
          <a:endParaRPr lang="pt-BR" sz="18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A58EB0-D642-44D5-BE7C-F526DB935C00}" type="parTrans" cxnId="{D6356DEA-4EFB-43D9-985E-286496448C5C}">
      <dgm:prSet/>
      <dgm:spPr>
        <a:xfrm>
          <a:off x="4161576" y="690678"/>
          <a:ext cx="91440" cy="1613580"/>
        </a:xfr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56B533C-CAF1-40CB-98F1-940DFF3B5A9C}" type="sibTrans" cxnId="{D6356DEA-4EFB-43D9-985E-286496448C5C}">
      <dgm:prSet/>
      <dgm:spPr/>
      <dgm:t>
        <a:bodyPr/>
        <a:lstStyle/>
        <a:p>
          <a:endParaRPr lang="pt-BR"/>
        </a:p>
      </dgm:t>
    </dgm:pt>
    <dgm:pt modelId="{BC7D8764-7AEE-43B9-B279-35F26A8E749B}">
      <dgm:prSet phldrT="[Texto]" custT="1"/>
      <dgm:spPr>
        <a:xfrm>
          <a:off x="3672407" y="3024335"/>
          <a:ext cx="1878729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AUT, CRED e RECRED</a:t>
          </a: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(CGCIES)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0807848-5F2F-48C5-A8C0-65FC0A0558DA}" type="parTrans" cxnId="{40F28F95-987A-4F60-80D7-A48D099A18BD}">
      <dgm:prSet/>
      <dgm:spPr>
        <a:xfrm>
          <a:off x="3243491" y="2927615"/>
          <a:ext cx="428916" cy="297033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F705C30-5BB3-40B8-8587-13B315C141E2}" type="sibTrans" cxnId="{40F28F95-987A-4F60-80D7-A48D099A18BD}">
      <dgm:prSet/>
      <dgm:spPr/>
      <dgm:t>
        <a:bodyPr/>
        <a:lstStyle/>
        <a:p>
          <a:endParaRPr lang="pt-BR"/>
        </a:p>
      </dgm:t>
    </dgm:pt>
    <dgm:pt modelId="{E96F3A18-5721-4192-A0E8-7184EC29EA01}">
      <dgm:prSet phldrT="[Texto]" custT="1"/>
      <dgm:spPr>
        <a:xfrm>
          <a:off x="3672407" y="3528393"/>
          <a:ext cx="1878729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REC e RR</a:t>
          </a: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(CGARCES)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AA25295-7698-4104-8220-B176E17C4FF5}" type="parTrans" cxnId="{81915084-41BB-4577-B41C-EC82D20B05A4}">
      <dgm:prSet/>
      <dgm:spPr>
        <a:xfrm>
          <a:off x="3243491" y="2927615"/>
          <a:ext cx="428916" cy="801091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190F2205-128A-43DA-86F9-15A22DA2F19E}" type="sibTrans" cxnId="{81915084-41BB-4577-B41C-EC82D20B05A4}">
      <dgm:prSet/>
      <dgm:spPr/>
      <dgm:t>
        <a:bodyPr/>
        <a:lstStyle/>
        <a:p>
          <a:endParaRPr lang="pt-BR"/>
        </a:p>
      </dgm:t>
    </dgm:pt>
    <dgm:pt modelId="{A66371C5-C46D-48FF-89FF-CC3C25E148EF}">
      <dgm:prSet phldrT="[Texto]" custT="1"/>
      <dgm:spPr>
        <a:xfrm>
          <a:off x="3672407" y="4032447"/>
          <a:ext cx="1878729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Aditamentos </a:t>
          </a: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(CGFPR)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4CA994-E63C-4C94-9256-708B0F9F9307}" type="parTrans" cxnId="{B1FCEEA0-7D5F-4F81-BE80-0A87DFFAB5B2}">
      <dgm:prSet/>
      <dgm:spPr>
        <a:xfrm>
          <a:off x="3243491" y="2927615"/>
          <a:ext cx="428916" cy="1305145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DA482DDB-52F6-492F-87A5-CB2FC45DD81F}" type="sibTrans" cxnId="{B1FCEEA0-7D5F-4F81-BE80-0A87DFFAB5B2}">
      <dgm:prSet/>
      <dgm:spPr/>
      <dgm:t>
        <a:bodyPr/>
        <a:lstStyle/>
        <a:p>
          <a:endParaRPr lang="pt-BR"/>
        </a:p>
      </dgm:t>
    </dgm:pt>
    <dgm:pt modelId="{BD0978C7-FA5E-44C1-A702-96405499A677}">
      <dgm:prSet phldrT="[Texto]" custT="1"/>
      <dgm:spPr>
        <a:xfrm>
          <a:off x="3672407" y="4536505"/>
          <a:ext cx="1878729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EAD </a:t>
          </a: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(COREAD)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27DA6BB-D8E4-4958-8A1D-22F3E2E38C6C}" type="parTrans" cxnId="{14767040-375F-4C35-8020-065B191FC366}">
      <dgm:prSet/>
      <dgm:spPr>
        <a:xfrm>
          <a:off x="3243491" y="2927615"/>
          <a:ext cx="428916" cy="1809204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8A445091-14AA-4197-8D88-EB27EC767298}" type="sibTrans" cxnId="{14767040-375F-4C35-8020-065B191FC366}">
      <dgm:prSet/>
      <dgm:spPr/>
      <dgm:t>
        <a:bodyPr/>
        <a:lstStyle/>
        <a:p>
          <a:endParaRPr lang="pt-BR"/>
        </a:p>
      </dgm:t>
    </dgm:pt>
    <dgm:pt modelId="{4AD06CC3-9BF9-4B94-AD33-0CBC29FE9CD4}">
      <dgm:prSet phldrT="[Texto]" custT="1"/>
      <dgm:spPr>
        <a:xfrm>
          <a:off x="6192690" y="3744416"/>
          <a:ext cx="1852271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Supervisão Especial</a:t>
          </a: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(CGSE)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4908079-5852-4E8A-877E-A83975264280}" type="parTrans" cxnId="{13E36842-72FD-491B-BFB5-B257DC7EF5AF}">
      <dgm:prSet/>
      <dgm:spPr>
        <a:xfrm>
          <a:off x="5845337" y="2927615"/>
          <a:ext cx="347352" cy="1017114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555B6CA0-2DC7-44EC-AD7F-55883BFF8377}" type="sibTrans" cxnId="{13E36842-72FD-491B-BFB5-B257DC7EF5AF}">
      <dgm:prSet/>
      <dgm:spPr/>
      <dgm:t>
        <a:bodyPr/>
        <a:lstStyle/>
        <a:p>
          <a:endParaRPr lang="pt-BR"/>
        </a:p>
      </dgm:t>
    </dgm:pt>
    <dgm:pt modelId="{AA06257C-A431-49CB-BF24-8360177183A8}" type="asst">
      <dgm:prSet phldrT="[Texto]" custT="1"/>
      <dgm:spPr>
        <a:xfrm>
          <a:off x="4608509" y="1008110"/>
          <a:ext cx="1800878" cy="400628"/>
        </a:xfr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Assessoria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AE473E2-173E-48CB-B706-9470BF586AF2}" type="parTrans" cxnId="{DC48028D-09DD-4C81-B083-3E736D887B92}">
      <dgm:prSet/>
      <dgm:spPr>
        <a:xfrm>
          <a:off x="4219852" y="690678"/>
          <a:ext cx="388657" cy="517746"/>
        </a:xfr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DC09F0A-D307-4A1B-915C-4A4691E42AE6}" type="sibTrans" cxnId="{DC48028D-09DD-4C81-B083-3E736D887B92}">
      <dgm:prSet/>
      <dgm:spPr/>
      <dgm:t>
        <a:bodyPr/>
        <a:lstStyle/>
        <a:p>
          <a:endParaRPr lang="pt-BR"/>
        </a:p>
      </dgm:t>
    </dgm:pt>
    <dgm:pt modelId="{54FDF0A5-9226-4FBB-8865-C54D277D5B23}" type="asst">
      <dgm:prSet phldrT="[Texto]"/>
      <dgm:spPr>
        <a:xfrm>
          <a:off x="4591226" y="1489645"/>
          <a:ext cx="1800878" cy="400628"/>
        </a:xfr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Planejamento e Gestão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16A144-A2B2-45BC-85D3-49F4E8CA5EB0}" type="parTrans" cxnId="{ACDBC566-8297-4115-BC6A-9C00F345A739}">
      <dgm:prSet/>
      <dgm:spPr>
        <a:xfrm>
          <a:off x="4219852" y="690678"/>
          <a:ext cx="371374" cy="999281"/>
        </a:xfr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B1ED4236-3323-49FA-81CB-5CE23A02EEAA}" type="sibTrans" cxnId="{ACDBC566-8297-4115-BC6A-9C00F345A739}">
      <dgm:prSet/>
      <dgm:spPr/>
      <dgm:t>
        <a:bodyPr/>
        <a:lstStyle/>
        <a:p>
          <a:endParaRPr lang="pt-BR"/>
        </a:p>
      </dgm:t>
    </dgm:pt>
    <dgm:pt modelId="{583FB377-E6F9-42F6-97AE-10F95AD973D1}" type="asst">
      <dgm:prSet phldrT="[Texto]" custT="1"/>
      <dgm:spPr>
        <a:xfrm>
          <a:off x="1899094" y="1589975"/>
          <a:ext cx="1884121" cy="400628"/>
        </a:xfr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Núcleo de Apoio ao PI</a:t>
          </a: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(NAPI)</a:t>
          </a:r>
          <a:endParaRPr lang="pt-B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29BE7CA-50D9-4595-A751-4209B78671A1}" type="parTrans" cxnId="{D4AA6F9C-9F17-45EC-A1DE-535E06DB430C}">
      <dgm:prSet/>
      <dgm:spPr>
        <a:xfrm>
          <a:off x="3783215" y="690678"/>
          <a:ext cx="436636" cy="1099610"/>
        </a:xfrm>
        <a:noFill/>
        <a:ln w="25400" cap="flat" cmpd="sng" algn="ctr">
          <a:solidFill>
            <a:srgbClr val="F7964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0B6E146-3DF5-4ED2-AFF0-C3EAD4DD9DD1}" type="sibTrans" cxnId="{D4AA6F9C-9F17-45EC-A1DE-535E06DB430C}">
      <dgm:prSet/>
      <dgm:spPr/>
      <dgm:t>
        <a:bodyPr/>
        <a:lstStyle/>
        <a:p>
          <a:endParaRPr lang="pt-BR"/>
        </a:p>
      </dgm:t>
    </dgm:pt>
    <dgm:pt modelId="{982D362D-1592-43F1-B29C-1D27843BF0F7}">
      <dgm:prSet phldrT="[Texto]" custT="1"/>
      <dgm:spPr>
        <a:xfrm>
          <a:off x="6192690" y="4248474"/>
          <a:ext cx="1892142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de Monitoramento Áreas Estratégicas</a:t>
          </a:r>
          <a:endParaRPr lang="pt-B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9678FA-D8E0-41C3-9DA8-91BC8CFC9EE8}" type="parTrans" cxnId="{2363C5DC-5F15-48DC-8C79-0CF7B1595BD7}">
      <dgm:prSet/>
      <dgm:spPr>
        <a:xfrm>
          <a:off x="5845337" y="2927615"/>
          <a:ext cx="347352" cy="1521172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FBC27BE1-D2FE-4FC4-87F3-1C32BEFF9075}" type="sibTrans" cxnId="{2363C5DC-5F15-48DC-8C79-0CF7B1595BD7}">
      <dgm:prSet/>
      <dgm:spPr/>
      <dgm:t>
        <a:bodyPr/>
        <a:lstStyle/>
        <a:p>
          <a:endParaRPr lang="pt-BR"/>
        </a:p>
      </dgm:t>
    </dgm:pt>
    <dgm:pt modelId="{3228D334-ECE7-48C7-BC39-68016F327F87}">
      <dgm:prSet phldrT="[Texto]" custT="1"/>
      <dgm:spPr>
        <a:xfrm>
          <a:off x="3672407" y="5040560"/>
          <a:ext cx="1927221" cy="4006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spcAft>
              <a:spcPts val="0"/>
            </a:spcAft>
          </a:pPr>
          <a:r>
            <a:rPr lang="pt-B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CG Chamamentos Públicos (CGCP)</a:t>
          </a:r>
          <a:endParaRPr lang="pt-B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BB2A613-D6D7-4D90-B642-813D4C891FD7}" type="parTrans" cxnId="{4E58376D-5B3E-4A16-967C-28F1BA61188E}">
      <dgm:prSet/>
      <dgm:spPr>
        <a:xfrm>
          <a:off x="3243491" y="2927615"/>
          <a:ext cx="428916" cy="2313258"/>
        </a:xfrm>
        <a:noFill/>
        <a:ln w="25400" cap="flat" cmpd="sng" algn="ctr">
          <a:solidFill>
            <a:srgbClr val="F7964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2A959E12-E929-46B6-8FAE-A861497DD0D0}" type="sibTrans" cxnId="{4E58376D-5B3E-4A16-967C-28F1BA61188E}">
      <dgm:prSet/>
      <dgm:spPr/>
      <dgm:t>
        <a:bodyPr/>
        <a:lstStyle/>
        <a:p>
          <a:endParaRPr lang="pt-BR"/>
        </a:p>
      </dgm:t>
    </dgm:pt>
    <dgm:pt modelId="{B464A8E2-5FB3-49F1-B474-EF00C9EE23A3}" type="pres">
      <dgm:prSet presAssocID="{A613C28E-1A99-44DD-91FA-D816C876D6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0F92634-0D88-45C0-89AC-8D95D659C7B4}" type="pres">
      <dgm:prSet presAssocID="{AC61B641-9E56-40A9-9595-B0F5260A8AEB}" presName="hierRoot1" presStyleCnt="0">
        <dgm:presLayoutVars>
          <dgm:hierBranch val="init"/>
        </dgm:presLayoutVars>
      </dgm:prSet>
      <dgm:spPr/>
    </dgm:pt>
    <dgm:pt modelId="{5FA248B0-D1F7-45F3-B760-E5613CFBDA14}" type="pres">
      <dgm:prSet presAssocID="{AC61B641-9E56-40A9-9595-B0F5260A8AEB}" presName="rootComposite1" presStyleCnt="0"/>
      <dgm:spPr/>
    </dgm:pt>
    <dgm:pt modelId="{D6785A6F-8E6A-41AE-8E09-B6B7E786A211}" type="pres">
      <dgm:prSet presAssocID="{AC61B641-9E56-40A9-9595-B0F5260A8AEB}" presName="rootText1" presStyleLbl="node0" presStyleIdx="0" presStyleCnt="1" custScaleX="456489" custScaleY="172399" custLinFactNeighborX="7459" custLinFactNeighborY="-203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8BAB9C0-ED62-4C96-8F6C-41B985877E4B}" type="pres">
      <dgm:prSet presAssocID="{AC61B641-9E56-40A9-9595-B0F5260A8AE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2F43A7D-09D4-417F-BC4D-AC6592B3009C}" type="pres">
      <dgm:prSet presAssocID="{AC61B641-9E56-40A9-9595-B0F5260A8AEB}" presName="hierChild2" presStyleCnt="0"/>
      <dgm:spPr/>
    </dgm:pt>
    <dgm:pt modelId="{581E48C7-2D82-4072-B7BD-39EB97562160}" type="pres">
      <dgm:prSet presAssocID="{BDB70D47-AF2E-459F-92C6-0280B2C4E5F4}" presName="Name37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558979" y="0"/>
              </a:moveTo>
              <a:lnTo>
                <a:pt x="2558979" y="1529448"/>
              </a:lnTo>
              <a:lnTo>
                <a:pt x="0" y="1529448"/>
              </a:lnTo>
              <a:lnTo>
                <a:pt x="0" y="161358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1E93DC0-05C0-4914-9B00-B24B0692C4CA}" type="pres">
      <dgm:prSet presAssocID="{E45B5552-95A3-448A-8EBC-ECF27710A919}" presName="hierRoot2" presStyleCnt="0">
        <dgm:presLayoutVars>
          <dgm:hierBranch val="init"/>
        </dgm:presLayoutVars>
      </dgm:prSet>
      <dgm:spPr/>
    </dgm:pt>
    <dgm:pt modelId="{A66E983E-0F16-40BA-A084-214FB7C9137A}" type="pres">
      <dgm:prSet presAssocID="{E45B5552-95A3-448A-8EBC-ECF27710A919}" presName="rootComposite" presStyleCnt="0"/>
      <dgm:spPr/>
    </dgm:pt>
    <dgm:pt modelId="{E1E27913-5B6F-4CFB-B591-27FB4400ED7A}" type="pres">
      <dgm:prSet presAssocID="{E45B5552-95A3-448A-8EBC-ECF27710A919}" presName="rootText" presStyleLbl="node2" presStyleIdx="0" presStyleCnt="3" custScaleX="306725" custScaleY="155595" custLinFactNeighborX="2170" custLinFactNeighborY="7575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7A7C031-9C6A-4BD5-ADB2-25F01BCD4C13}" type="pres">
      <dgm:prSet presAssocID="{E45B5552-95A3-448A-8EBC-ECF27710A919}" presName="rootConnector" presStyleLbl="node2" presStyleIdx="0" presStyleCnt="3"/>
      <dgm:spPr/>
      <dgm:t>
        <a:bodyPr/>
        <a:lstStyle/>
        <a:p>
          <a:endParaRPr lang="pt-BR"/>
        </a:p>
      </dgm:t>
    </dgm:pt>
    <dgm:pt modelId="{3934C596-C3F9-42BE-AEAF-C5526E1A7E37}" type="pres">
      <dgm:prSet presAssocID="{E45B5552-95A3-448A-8EBC-ECF27710A919}" presName="hierChild4" presStyleCnt="0"/>
      <dgm:spPr/>
    </dgm:pt>
    <dgm:pt modelId="{1461F9BC-E55F-4540-9662-ED5424331D19}" type="pres">
      <dgm:prSet presAssocID="{A82E988B-A94E-44A8-92B4-A27186E441D7}" presName="Name37" presStyleLbl="parChTrans1D3" presStyleIdx="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00"/>
              </a:lnTo>
              <a:lnTo>
                <a:pt x="276142" y="45720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285A4A6-340D-40F6-AC72-2210184810B6}" type="pres">
      <dgm:prSet presAssocID="{F1A6AFE2-D283-4929-AC4D-B1EFB5696097}" presName="hierRoot2" presStyleCnt="0">
        <dgm:presLayoutVars>
          <dgm:hierBranch val="init"/>
        </dgm:presLayoutVars>
      </dgm:prSet>
      <dgm:spPr/>
    </dgm:pt>
    <dgm:pt modelId="{B7BFBB2E-6A36-4B0D-9C9B-B0D15E4AFEAC}" type="pres">
      <dgm:prSet presAssocID="{F1A6AFE2-D283-4929-AC4D-B1EFB5696097}" presName="rootComposite" presStyleCnt="0"/>
      <dgm:spPr/>
    </dgm:pt>
    <dgm:pt modelId="{33FDF07C-7256-4241-8CAB-AC311410B5A1}" type="pres">
      <dgm:prSet presAssocID="{F1A6AFE2-D283-4929-AC4D-B1EFB5696097}" presName="rootText" presStyleLbl="node3" presStyleIdx="0" presStyleCnt="11" custScaleX="207797" custLinFactNeighborX="-9375" custLinFactNeighborY="978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60F7E07-7532-4DB5-BA15-351AF79D1585}" type="pres">
      <dgm:prSet presAssocID="{F1A6AFE2-D283-4929-AC4D-B1EFB5696097}" presName="rootConnector" presStyleLbl="node3" presStyleIdx="0" presStyleCnt="11"/>
      <dgm:spPr/>
      <dgm:t>
        <a:bodyPr/>
        <a:lstStyle/>
        <a:p>
          <a:endParaRPr lang="pt-BR"/>
        </a:p>
      </dgm:t>
    </dgm:pt>
    <dgm:pt modelId="{D2C0C353-5DE4-40B0-AA99-62150263020A}" type="pres">
      <dgm:prSet presAssocID="{F1A6AFE2-D283-4929-AC4D-B1EFB5696097}" presName="hierChild4" presStyleCnt="0"/>
      <dgm:spPr/>
    </dgm:pt>
    <dgm:pt modelId="{7640A182-DAF2-4CF3-8B82-27B26EF1C326}" type="pres">
      <dgm:prSet presAssocID="{F1A6AFE2-D283-4929-AC4D-B1EFB5696097}" presName="hierChild5" presStyleCnt="0"/>
      <dgm:spPr/>
    </dgm:pt>
    <dgm:pt modelId="{160E1F3D-C45B-4D4B-995D-29B80F4E6E18}" type="pres">
      <dgm:prSet presAssocID="{CD894CB5-17E1-4D55-8167-E8CF1E7C5257}" presName="Name37" presStyleLbl="parChTrans1D3" presStyleIdx="1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092"/>
              </a:lnTo>
              <a:lnTo>
                <a:pt x="276142" y="102609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52FAAEBE-F56F-48EF-9213-4E3DE5FA55FE}" type="pres">
      <dgm:prSet presAssocID="{29C094D9-0D4F-4F57-A138-E16570856680}" presName="hierRoot2" presStyleCnt="0">
        <dgm:presLayoutVars>
          <dgm:hierBranch val="init"/>
        </dgm:presLayoutVars>
      </dgm:prSet>
      <dgm:spPr/>
    </dgm:pt>
    <dgm:pt modelId="{598E6694-2978-4039-8A9A-4FAE144202CE}" type="pres">
      <dgm:prSet presAssocID="{29C094D9-0D4F-4F57-A138-E16570856680}" presName="rootComposite" presStyleCnt="0"/>
      <dgm:spPr/>
    </dgm:pt>
    <dgm:pt modelId="{A8E27C82-E03A-42C3-BB67-E7D90079B9EC}" type="pres">
      <dgm:prSet presAssocID="{29C094D9-0D4F-4F57-A138-E16570856680}" presName="rootText" presStyleLbl="node3" presStyleIdx="1" presStyleCnt="11" custScaleX="207797" custLinFactNeighborX="-9375" custLinFactNeighborY="978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710A99F-90F0-4521-9C38-0BDB42A47D1B}" type="pres">
      <dgm:prSet presAssocID="{29C094D9-0D4F-4F57-A138-E16570856680}" presName="rootConnector" presStyleLbl="node3" presStyleIdx="1" presStyleCnt="11"/>
      <dgm:spPr/>
      <dgm:t>
        <a:bodyPr/>
        <a:lstStyle/>
        <a:p>
          <a:endParaRPr lang="pt-BR"/>
        </a:p>
      </dgm:t>
    </dgm:pt>
    <dgm:pt modelId="{2D82E846-82AA-4E6B-86AF-B2D4EEB674B6}" type="pres">
      <dgm:prSet presAssocID="{29C094D9-0D4F-4F57-A138-E16570856680}" presName="hierChild4" presStyleCnt="0"/>
      <dgm:spPr/>
    </dgm:pt>
    <dgm:pt modelId="{C6516B59-DC35-4DFB-BD49-6DD20B40CF36}" type="pres">
      <dgm:prSet presAssocID="{29C094D9-0D4F-4F57-A138-E16570856680}" presName="hierChild5" presStyleCnt="0"/>
      <dgm:spPr/>
    </dgm:pt>
    <dgm:pt modelId="{F3163F45-D860-4D4C-BB7F-ED3B87AB9EFB}" type="pres">
      <dgm:prSet presAssocID="{CF8A2597-2C69-4E97-B0BE-7A61560D5008}" presName="Name37" presStyleLbl="parChTrans1D3" presStyleIdx="2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984"/>
              </a:lnTo>
              <a:lnTo>
                <a:pt x="276142" y="159498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543F22C2-D1D1-4FBD-8DA3-BDB55402C08B}" type="pres">
      <dgm:prSet presAssocID="{A060752A-829C-434F-B729-E42A10D7178D}" presName="hierRoot2" presStyleCnt="0">
        <dgm:presLayoutVars>
          <dgm:hierBranch val="init"/>
        </dgm:presLayoutVars>
      </dgm:prSet>
      <dgm:spPr/>
    </dgm:pt>
    <dgm:pt modelId="{1F0B5664-36AE-438C-AE24-43AA6D125D31}" type="pres">
      <dgm:prSet presAssocID="{A060752A-829C-434F-B729-E42A10D7178D}" presName="rootComposite" presStyleCnt="0"/>
      <dgm:spPr/>
    </dgm:pt>
    <dgm:pt modelId="{85B400B3-F798-4A52-BACA-BDB1CBA3E8DF}" type="pres">
      <dgm:prSet presAssocID="{A060752A-829C-434F-B729-E42A10D7178D}" presName="rootText" presStyleLbl="node3" presStyleIdx="2" presStyleCnt="11" custScaleX="207797" custLinFactNeighborX="-9375" custLinFactNeighborY="978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5F9A132-2F68-42FF-92D8-441657323CA3}" type="pres">
      <dgm:prSet presAssocID="{A060752A-829C-434F-B729-E42A10D7178D}" presName="rootConnector" presStyleLbl="node3" presStyleIdx="2" presStyleCnt="11"/>
      <dgm:spPr/>
      <dgm:t>
        <a:bodyPr/>
        <a:lstStyle/>
        <a:p>
          <a:endParaRPr lang="pt-BR"/>
        </a:p>
      </dgm:t>
    </dgm:pt>
    <dgm:pt modelId="{7E07CBE8-AAED-4495-95E0-23AC7EF8CC91}" type="pres">
      <dgm:prSet presAssocID="{A060752A-829C-434F-B729-E42A10D7178D}" presName="hierChild4" presStyleCnt="0"/>
      <dgm:spPr/>
    </dgm:pt>
    <dgm:pt modelId="{DC2C9A12-41E9-4BF1-8D88-80FF9AC6F76A}" type="pres">
      <dgm:prSet presAssocID="{A060752A-829C-434F-B729-E42A10D7178D}" presName="hierChild5" presStyleCnt="0"/>
      <dgm:spPr/>
    </dgm:pt>
    <dgm:pt modelId="{F15FB01F-8A23-402B-B961-AB7FACBE536F}" type="pres">
      <dgm:prSet presAssocID="{E45B5552-95A3-448A-8EBC-ECF27710A919}" presName="hierChild5" presStyleCnt="0"/>
      <dgm:spPr/>
    </dgm:pt>
    <dgm:pt modelId="{67CF6913-E74E-41C5-9A41-5141EB4A4CAF}" type="pres">
      <dgm:prSet presAssocID="{D7A58EB0-D642-44D5-BE7C-F526DB935C00}" presName="Name37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58275" y="0"/>
              </a:moveTo>
              <a:lnTo>
                <a:pt x="58275" y="1529448"/>
              </a:lnTo>
              <a:lnTo>
                <a:pt x="45720" y="1529448"/>
              </a:lnTo>
              <a:lnTo>
                <a:pt x="45720" y="161358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4E99113-CA70-4CB5-AA5A-7A11241CE4F2}" type="pres">
      <dgm:prSet presAssocID="{D87283EE-8F07-4691-8BF4-6666B6BAC1BA}" presName="hierRoot2" presStyleCnt="0">
        <dgm:presLayoutVars>
          <dgm:hierBranch val="init"/>
        </dgm:presLayoutVars>
      </dgm:prSet>
      <dgm:spPr/>
    </dgm:pt>
    <dgm:pt modelId="{AD78DF2B-EECE-4403-8959-89C59C463B96}" type="pres">
      <dgm:prSet presAssocID="{D87283EE-8F07-4691-8BF4-6666B6BAC1BA}" presName="rootComposite" presStyleCnt="0"/>
      <dgm:spPr/>
    </dgm:pt>
    <dgm:pt modelId="{9BA987A8-0C22-4F27-B363-D007B308EFB4}" type="pres">
      <dgm:prSet presAssocID="{D87283EE-8F07-4691-8BF4-6666B6BAC1BA}" presName="rootText" presStyleLbl="node2" presStyleIdx="1" presStyleCnt="3" custScaleX="300717" custScaleY="155595" custLinFactNeighborX="-4747" custLinFactNeighborY="7575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3546CD8-4743-4232-B55B-1599EAE54B8C}" type="pres">
      <dgm:prSet presAssocID="{D87283EE-8F07-4691-8BF4-6666B6BAC1BA}" presName="rootConnector" presStyleLbl="node2" presStyleIdx="1" presStyleCnt="3"/>
      <dgm:spPr/>
      <dgm:t>
        <a:bodyPr/>
        <a:lstStyle/>
        <a:p>
          <a:endParaRPr lang="pt-BR"/>
        </a:p>
      </dgm:t>
    </dgm:pt>
    <dgm:pt modelId="{2D3C6A37-BFDC-420F-B4C0-BD8045C438EE}" type="pres">
      <dgm:prSet presAssocID="{D87283EE-8F07-4691-8BF4-6666B6BAC1BA}" presName="hierChild4" presStyleCnt="0"/>
      <dgm:spPr/>
    </dgm:pt>
    <dgm:pt modelId="{9846C3D0-44C9-438F-BF86-DC2BE7FBFC23}" type="pres">
      <dgm:prSet presAssocID="{30807848-5F2F-48C5-A8C0-65FC0A0558DA}" presName="Name37" presStyleLbl="parChTrans1D3" presStyleIdx="3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33"/>
              </a:lnTo>
              <a:lnTo>
                <a:pt x="428916" y="29703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E89E71D0-9C8B-424A-BFE5-66D031E53909}" type="pres">
      <dgm:prSet presAssocID="{BC7D8764-7AEE-43B9-B279-35F26A8E749B}" presName="hierRoot2" presStyleCnt="0">
        <dgm:presLayoutVars>
          <dgm:hierBranch val="init"/>
        </dgm:presLayoutVars>
      </dgm:prSet>
      <dgm:spPr/>
    </dgm:pt>
    <dgm:pt modelId="{4F9976B5-69F1-4BB6-BB76-909ABC944C2D}" type="pres">
      <dgm:prSet presAssocID="{BC7D8764-7AEE-43B9-B279-35F26A8E749B}" presName="rootComposite" presStyleCnt="0"/>
      <dgm:spPr/>
    </dgm:pt>
    <dgm:pt modelId="{68A65A4C-3C2F-4144-9BB3-AA8F0F255E03}" type="pres">
      <dgm:prSet presAssocID="{BC7D8764-7AEE-43B9-B279-35F26A8E749B}" presName="rootText" presStyleLbl="node3" presStyleIdx="3" presStyleCnt="11" custScaleX="234473" custLinFactNeighborX="3676" custLinFactNeighborY="5789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CF040A8-C98B-41E7-9F5B-4BA800BDBF2F}" type="pres">
      <dgm:prSet presAssocID="{BC7D8764-7AEE-43B9-B279-35F26A8E749B}" presName="rootConnector" presStyleLbl="node3" presStyleIdx="3" presStyleCnt="11"/>
      <dgm:spPr/>
      <dgm:t>
        <a:bodyPr/>
        <a:lstStyle/>
        <a:p>
          <a:endParaRPr lang="pt-BR"/>
        </a:p>
      </dgm:t>
    </dgm:pt>
    <dgm:pt modelId="{2B22FA04-D098-47A2-A07C-94B8B3254F49}" type="pres">
      <dgm:prSet presAssocID="{BC7D8764-7AEE-43B9-B279-35F26A8E749B}" presName="hierChild4" presStyleCnt="0"/>
      <dgm:spPr/>
    </dgm:pt>
    <dgm:pt modelId="{F1CD7641-6A38-4A52-A964-0A6480AC5336}" type="pres">
      <dgm:prSet presAssocID="{BC7D8764-7AEE-43B9-B279-35F26A8E749B}" presName="hierChild5" presStyleCnt="0"/>
      <dgm:spPr/>
    </dgm:pt>
    <dgm:pt modelId="{DD62F3A3-941E-4D6F-973C-1A62E97A2B7E}" type="pres">
      <dgm:prSet presAssocID="{2AA25295-7698-4104-8220-B176E17C4FF5}" presName="Name37" presStyleLbl="parChTrans1D3" presStyleIdx="4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091"/>
              </a:lnTo>
              <a:lnTo>
                <a:pt x="428916" y="801091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C57D2F5-B519-4517-8028-03873F3E3EC6}" type="pres">
      <dgm:prSet presAssocID="{E96F3A18-5721-4192-A0E8-7184EC29EA01}" presName="hierRoot2" presStyleCnt="0">
        <dgm:presLayoutVars>
          <dgm:hierBranch val="init"/>
        </dgm:presLayoutVars>
      </dgm:prSet>
      <dgm:spPr/>
    </dgm:pt>
    <dgm:pt modelId="{7DBE24CC-574B-46C5-BA73-816A219B7138}" type="pres">
      <dgm:prSet presAssocID="{E96F3A18-5721-4192-A0E8-7184EC29EA01}" presName="rootComposite" presStyleCnt="0"/>
      <dgm:spPr/>
    </dgm:pt>
    <dgm:pt modelId="{8E237FE2-4B7A-44A0-8F42-E4AD2EA6F78A}" type="pres">
      <dgm:prSet presAssocID="{E96F3A18-5721-4192-A0E8-7184EC29EA01}" presName="rootText" presStyleLbl="node3" presStyleIdx="4" presStyleCnt="11" custScaleX="234473" custLinFactNeighborX="3676" custLinFactNeighborY="4171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72DC3419-D74A-461D-9BE2-C49DB1AB3E74}" type="pres">
      <dgm:prSet presAssocID="{E96F3A18-5721-4192-A0E8-7184EC29EA01}" presName="rootConnector" presStyleLbl="node3" presStyleIdx="4" presStyleCnt="11"/>
      <dgm:spPr/>
      <dgm:t>
        <a:bodyPr/>
        <a:lstStyle/>
        <a:p>
          <a:endParaRPr lang="pt-BR"/>
        </a:p>
      </dgm:t>
    </dgm:pt>
    <dgm:pt modelId="{A8675AAF-D81D-4605-A751-B3B0A21779A8}" type="pres">
      <dgm:prSet presAssocID="{E96F3A18-5721-4192-A0E8-7184EC29EA01}" presName="hierChild4" presStyleCnt="0"/>
      <dgm:spPr/>
    </dgm:pt>
    <dgm:pt modelId="{2371A504-5D91-4EBE-B72A-CC47BBF7DE90}" type="pres">
      <dgm:prSet presAssocID="{E96F3A18-5721-4192-A0E8-7184EC29EA01}" presName="hierChild5" presStyleCnt="0"/>
      <dgm:spPr/>
    </dgm:pt>
    <dgm:pt modelId="{CE3219B0-5E52-444C-91C3-FF8FB9487B69}" type="pres">
      <dgm:prSet presAssocID="{5F4CA994-E63C-4C94-9256-708B0F9F9307}" presName="Name37" presStyleLbl="parChTrans1D3" presStyleIdx="5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145"/>
              </a:lnTo>
              <a:lnTo>
                <a:pt x="428916" y="1305145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B8FFC09F-D76A-4B49-B009-04482331AE44}" type="pres">
      <dgm:prSet presAssocID="{A66371C5-C46D-48FF-89FF-CC3C25E148EF}" presName="hierRoot2" presStyleCnt="0">
        <dgm:presLayoutVars>
          <dgm:hierBranch val="init"/>
        </dgm:presLayoutVars>
      </dgm:prSet>
      <dgm:spPr/>
    </dgm:pt>
    <dgm:pt modelId="{652BE392-C51C-41C6-B92C-EEF59634EB87}" type="pres">
      <dgm:prSet presAssocID="{A66371C5-C46D-48FF-89FF-CC3C25E148EF}" presName="rootComposite" presStyleCnt="0"/>
      <dgm:spPr/>
    </dgm:pt>
    <dgm:pt modelId="{13EB658A-A823-4F60-9F7C-685CF4EE44BF}" type="pres">
      <dgm:prSet presAssocID="{A66371C5-C46D-48FF-89FF-CC3C25E148EF}" presName="rootText" presStyleLbl="node3" presStyleIdx="5" presStyleCnt="11" custScaleX="234473" custLinFactNeighborX="3676" custLinFactNeighborY="255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CDF51EA-D1C6-476A-9E88-CC39869B7328}" type="pres">
      <dgm:prSet presAssocID="{A66371C5-C46D-48FF-89FF-CC3C25E148EF}" presName="rootConnector" presStyleLbl="node3" presStyleIdx="5" presStyleCnt="11"/>
      <dgm:spPr/>
      <dgm:t>
        <a:bodyPr/>
        <a:lstStyle/>
        <a:p>
          <a:endParaRPr lang="pt-BR"/>
        </a:p>
      </dgm:t>
    </dgm:pt>
    <dgm:pt modelId="{0E197154-7B1D-4EC5-9DBF-22351D91A386}" type="pres">
      <dgm:prSet presAssocID="{A66371C5-C46D-48FF-89FF-CC3C25E148EF}" presName="hierChild4" presStyleCnt="0"/>
      <dgm:spPr/>
    </dgm:pt>
    <dgm:pt modelId="{8DAB09D7-69B0-497F-A7AE-7971DDA5F56C}" type="pres">
      <dgm:prSet presAssocID="{A66371C5-C46D-48FF-89FF-CC3C25E148EF}" presName="hierChild5" presStyleCnt="0"/>
      <dgm:spPr/>
    </dgm:pt>
    <dgm:pt modelId="{070C7FD8-115C-4CD6-8C1A-67984FC26BF2}" type="pres">
      <dgm:prSet presAssocID="{227DA6BB-D8E4-4958-8A1D-22F3E2E38C6C}" presName="Name37" presStyleLbl="parChTrans1D3" presStyleIdx="6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204"/>
              </a:lnTo>
              <a:lnTo>
                <a:pt x="428916" y="180920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5B4D7063-A9B0-4A44-B4F2-0E9742B69868}" type="pres">
      <dgm:prSet presAssocID="{BD0978C7-FA5E-44C1-A702-96405499A677}" presName="hierRoot2" presStyleCnt="0">
        <dgm:presLayoutVars>
          <dgm:hierBranch val="init"/>
        </dgm:presLayoutVars>
      </dgm:prSet>
      <dgm:spPr/>
    </dgm:pt>
    <dgm:pt modelId="{5E97962E-62E3-4CEC-976C-7ED8C704EDA3}" type="pres">
      <dgm:prSet presAssocID="{BD0978C7-FA5E-44C1-A702-96405499A677}" presName="rootComposite" presStyleCnt="0"/>
      <dgm:spPr/>
    </dgm:pt>
    <dgm:pt modelId="{4E1EC387-0734-40F8-8903-DB701CD7D1C5}" type="pres">
      <dgm:prSet presAssocID="{BD0978C7-FA5E-44C1-A702-96405499A677}" presName="rootText" presStyleLbl="node3" presStyleIdx="6" presStyleCnt="11" custScaleX="234473" custLinFactNeighborX="3676" custLinFactNeighborY="93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A2C5910-5604-404E-A634-E21B5F1D849C}" type="pres">
      <dgm:prSet presAssocID="{BD0978C7-FA5E-44C1-A702-96405499A677}" presName="rootConnector" presStyleLbl="node3" presStyleIdx="6" presStyleCnt="11"/>
      <dgm:spPr/>
      <dgm:t>
        <a:bodyPr/>
        <a:lstStyle/>
        <a:p>
          <a:endParaRPr lang="pt-BR"/>
        </a:p>
      </dgm:t>
    </dgm:pt>
    <dgm:pt modelId="{693974F5-6E24-4A2A-90A1-2AE4DCE68A98}" type="pres">
      <dgm:prSet presAssocID="{BD0978C7-FA5E-44C1-A702-96405499A677}" presName="hierChild4" presStyleCnt="0"/>
      <dgm:spPr/>
    </dgm:pt>
    <dgm:pt modelId="{9EAB3B8F-CA23-4815-B0F3-CA3E79A2E43C}" type="pres">
      <dgm:prSet presAssocID="{BD0978C7-FA5E-44C1-A702-96405499A677}" presName="hierChild5" presStyleCnt="0"/>
      <dgm:spPr/>
    </dgm:pt>
    <dgm:pt modelId="{D45CB597-D3A9-4947-BD03-7E8748F4B79B}" type="pres">
      <dgm:prSet presAssocID="{3BB2A613-D6D7-4D90-B642-813D4C891FD7}" presName="Name37" presStyleLbl="parChTrans1D3" presStyleIdx="7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258"/>
              </a:lnTo>
              <a:lnTo>
                <a:pt x="428916" y="2313258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8CF1A08E-564D-4C43-B503-15B96C47A892}" type="pres">
      <dgm:prSet presAssocID="{3228D334-ECE7-48C7-BC39-68016F327F87}" presName="hierRoot2" presStyleCnt="0">
        <dgm:presLayoutVars>
          <dgm:hierBranch val="init"/>
        </dgm:presLayoutVars>
      </dgm:prSet>
      <dgm:spPr/>
    </dgm:pt>
    <dgm:pt modelId="{17800E63-4C9F-4A58-A962-E47F4F6B6E53}" type="pres">
      <dgm:prSet presAssocID="{3228D334-ECE7-48C7-BC39-68016F327F87}" presName="rootComposite" presStyleCnt="0"/>
      <dgm:spPr/>
    </dgm:pt>
    <dgm:pt modelId="{89B8228A-1917-4E57-A549-B8D186618009}" type="pres">
      <dgm:prSet presAssocID="{3228D334-ECE7-48C7-BC39-68016F327F87}" presName="rootText" presStyleLbl="node3" presStyleIdx="7" presStyleCnt="11" custScaleX="240525" custLinFactNeighborX="3676" custLinFactNeighborY="-68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245DD961-4C14-4B1A-B705-9EB53865E846}" type="pres">
      <dgm:prSet presAssocID="{3228D334-ECE7-48C7-BC39-68016F327F87}" presName="rootConnector" presStyleLbl="node3" presStyleIdx="7" presStyleCnt="11"/>
      <dgm:spPr/>
      <dgm:t>
        <a:bodyPr/>
        <a:lstStyle/>
        <a:p>
          <a:endParaRPr lang="pt-BR"/>
        </a:p>
      </dgm:t>
    </dgm:pt>
    <dgm:pt modelId="{3714AFEB-E6A8-47F6-8535-691B89103DA8}" type="pres">
      <dgm:prSet presAssocID="{3228D334-ECE7-48C7-BC39-68016F327F87}" presName="hierChild4" presStyleCnt="0"/>
      <dgm:spPr/>
    </dgm:pt>
    <dgm:pt modelId="{A4BF964A-3748-475A-BCC3-A2E117067FD4}" type="pres">
      <dgm:prSet presAssocID="{3228D334-ECE7-48C7-BC39-68016F327F87}" presName="hierChild5" presStyleCnt="0"/>
      <dgm:spPr/>
    </dgm:pt>
    <dgm:pt modelId="{FBFB0433-6A7F-41A0-B169-598EC7AF7989}" type="pres">
      <dgm:prSet presAssocID="{D87283EE-8F07-4691-8BF4-6666B6BAC1BA}" presName="hierChild5" presStyleCnt="0"/>
      <dgm:spPr/>
    </dgm:pt>
    <dgm:pt modelId="{FAF9504E-E7EB-43A8-9E6A-F29C098F431A}" type="pres">
      <dgm:prSet presAssocID="{70D08104-F368-4574-9E94-3F1BDBF602D6}" presName="Name37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448"/>
              </a:lnTo>
              <a:lnTo>
                <a:pt x="2540350" y="1529448"/>
              </a:lnTo>
              <a:lnTo>
                <a:pt x="2540350" y="161358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7989ABE-4CFC-4C47-9148-DD10158FCBA7}" type="pres">
      <dgm:prSet presAssocID="{B807CF7C-28D1-4EBA-85DE-9D2DCF312BDD}" presName="hierRoot2" presStyleCnt="0">
        <dgm:presLayoutVars>
          <dgm:hierBranch val="init"/>
        </dgm:presLayoutVars>
      </dgm:prSet>
      <dgm:spPr/>
    </dgm:pt>
    <dgm:pt modelId="{AFF5BD95-A65E-480F-B08E-A1970363106C}" type="pres">
      <dgm:prSet presAssocID="{B807CF7C-28D1-4EBA-85DE-9D2DCF312BDD}" presName="rootComposite" presStyleCnt="0"/>
      <dgm:spPr/>
    </dgm:pt>
    <dgm:pt modelId="{97BD0608-8F0E-477E-BA7F-E98A82B70AFF}" type="pres">
      <dgm:prSet presAssocID="{B807CF7C-28D1-4EBA-85DE-9D2DCF312BDD}" presName="rootText" presStyleLbl="node2" presStyleIdx="2" presStyleCnt="3" custScaleX="285447" custScaleY="155595" custLinFactNeighborX="-216" custLinFactNeighborY="7575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12E9CC5-6C57-465F-8039-607856B1F384}" type="pres">
      <dgm:prSet presAssocID="{B807CF7C-28D1-4EBA-85DE-9D2DCF312BDD}" presName="rootConnector" presStyleLbl="node2" presStyleIdx="2" presStyleCnt="3"/>
      <dgm:spPr/>
      <dgm:t>
        <a:bodyPr/>
        <a:lstStyle/>
        <a:p>
          <a:endParaRPr lang="pt-BR"/>
        </a:p>
      </dgm:t>
    </dgm:pt>
    <dgm:pt modelId="{1E3EB6F1-D7F7-48BA-A40E-616067F224DC}" type="pres">
      <dgm:prSet presAssocID="{B807CF7C-28D1-4EBA-85DE-9D2DCF312BDD}" presName="hierChild4" presStyleCnt="0"/>
      <dgm:spPr/>
    </dgm:pt>
    <dgm:pt modelId="{28276FAC-5572-4020-B794-AE769F30255B}" type="pres">
      <dgm:prSet presAssocID="{10BE1AAB-62C9-4768-9908-13A961117125}" presName="Name37" presStyleLbl="parChTrans1D3" presStyleIdx="8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051"/>
              </a:lnTo>
              <a:lnTo>
                <a:pt x="347352" y="441051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1622043E-374E-42FD-A174-5D63E51AB641}" type="pres">
      <dgm:prSet presAssocID="{7B57BAC8-AF8E-43CD-8E21-E67EE3A11DA8}" presName="hierRoot2" presStyleCnt="0">
        <dgm:presLayoutVars>
          <dgm:hierBranch val="init"/>
        </dgm:presLayoutVars>
      </dgm:prSet>
      <dgm:spPr/>
    </dgm:pt>
    <dgm:pt modelId="{EF5CDF50-C2D2-4916-B514-7B9F54BDFE1C}" type="pres">
      <dgm:prSet presAssocID="{7B57BAC8-AF8E-43CD-8E21-E67EE3A11DA8}" presName="rootComposite" presStyleCnt="0"/>
      <dgm:spPr/>
    </dgm:pt>
    <dgm:pt modelId="{E964DCEF-C4CC-4F8A-A8D2-A9E0B76E0C0D}" type="pres">
      <dgm:prSet presAssocID="{7B57BAC8-AF8E-43CD-8E21-E67EE3A11DA8}" presName="rootText" presStyleLbl="node3" presStyleIdx="8" presStyleCnt="11" custScaleX="231171" custLinFactNeighborX="318" custLinFactNeighborY="9384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EFDB041-5DFE-473A-A09D-B8668BC32EF8}" type="pres">
      <dgm:prSet presAssocID="{7B57BAC8-AF8E-43CD-8E21-E67EE3A11DA8}" presName="rootConnector" presStyleLbl="node3" presStyleIdx="8" presStyleCnt="11"/>
      <dgm:spPr/>
      <dgm:t>
        <a:bodyPr/>
        <a:lstStyle/>
        <a:p>
          <a:endParaRPr lang="pt-BR"/>
        </a:p>
      </dgm:t>
    </dgm:pt>
    <dgm:pt modelId="{368A10FE-7B50-4A30-BE32-7EA3996D4AA7}" type="pres">
      <dgm:prSet presAssocID="{7B57BAC8-AF8E-43CD-8E21-E67EE3A11DA8}" presName="hierChild4" presStyleCnt="0"/>
      <dgm:spPr/>
    </dgm:pt>
    <dgm:pt modelId="{4A936047-6583-4E97-8A49-68C15EBFEBA2}" type="pres">
      <dgm:prSet presAssocID="{7B57BAC8-AF8E-43CD-8E21-E67EE3A11DA8}" presName="hierChild5" presStyleCnt="0"/>
      <dgm:spPr/>
    </dgm:pt>
    <dgm:pt modelId="{1D59C480-71F3-45CA-9AB9-75F091B1E8AC}" type="pres">
      <dgm:prSet presAssocID="{04908079-5852-4E8A-877E-A83975264280}" presName="Name37" presStyleLbl="parChTrans1D3" presStyleIdx="9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114"/>
              </a:lnTo>
              <a:lnTo>
                <a:pt x="347352" y="10171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3A9C54C-28F1-458C-970D-1ED045FD23FB}" type="pres">
      <dgm:prSet presAssocID="{4AD06CC3-9BF9-4B94-AD33-0CBC29FE9CD4}" presName="hierRoot2" presStyleCnt="0">
        <dgm:presLayoutVars>
          <dgm:hierBranch val="init"/>
        </dgm:presLayoutVars>
      </dgm:prSet>
      <dgm:spPr/>
    </dgm:pt>
    <dgm:pt modelId="{B225F7E5-DC96-46F2-919D-68A95D36394B}" type="pres">
      <dgm:prSet presAssocID="{4AD06CC3-9BF9-4B94-AD33-0CBC29FE9CD4}" presName="rootComposite" presStyleCnt="0"/>
      <dgm:spPr/>
    </dgm:pt>
    <dgm:pt modelId="{9615BA4D-11EB-4BC5-85AC-63C23BFB47A4}" type="pres">
      <dgm:prSet presAssocID="{4AD06CC3-9BF9-4B94-AD33-0CBC29FE9CD4}" presName="rootText" presStyleLbl="node3" presStyleIdx="9" presStyleCnt="11" custScaleX="231171" custLinFactNeighborX="318" custLinFactNeighborY="956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32A4ADBA-AF34-4E5E-841D-695C44584E09}" type="pres">
      <dgm:prSet presAssocID="{4AD06CC3-9BF9-4B94-AD33-0CBC29FE9CD4}" presName="rootConnector" presStyleLbl="node3" presStyleIdx="9" presStyleCnt="11"/>
      <dgm:spPr/>
      <dgm:t>
        <a:bodyPr/>
        <a:lstStyle/>
        <a:p>
          <a:endParaRPr lang="pt-BR"/>
        </a:p>
      </dgm:t>
    </dgm:pt>
    <dgm:pt modelId="{DA5126F9-5B42-4B18-A591-201C28BBEB86}" type="pres">
      <dgm:prSet presAssocID="{4AD06CC3-9BF9-4B94-AD33-0CBC29FE9CD4}" presName="hierChild4" presStyleCnt="0"/>
      <dgm:spPr/>
    </dgm:pt>
    <dgm:pt modelId="{902EB2EE-46B1-486F-A1BD-053CC6E0561B}" type="pres">
      <dgm:prSet presAssocID="{4AD06CC3-9BF9-4B94-AD33-0CBC29FE9CD4}" presName="hierChild5" presStyleCnt="0"/>
      <dgm:spPr/>
    </dgm:pt>
    <dgm:pt modelId="{EFE8C993-F915-4A18-8C7D-8F8E3AA670A4}" type="pres">
      <dgm:prSet presAssocID="{B29678FA-D8E0-41C3-9DA8-91BC8CFC9EE8}" presName="Name37" presStyleLbl="parChTrans1D3" presStyleIdx="1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172"/>
              </a:lnTo>
              <a:lnTo>
                <a:pt x="347352" y="152117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84AC15F-E0B6-4AA1-816B-F06610C89C4F}" type="pres">
      <dgm:prSet presAssocID="{982D362D-1592-43F1-B29C-1D27843BF0F7}" presName="hierRoot2" presStyleCnt="0">
        <dgm:presLayoutVars>
          <dgm:hierBranch val="init"/>
        </dgm:presLayoutVars>
      </dgm:prSet>
      <dgm:spPr/>
    </dgm:pt>
    <dgm:pt modelId="{E12FFDE3-8530-4BC0-9079-7D047C8C9076}" type="pres">
      <dgm:prSet presAssocID="{982D362D-1592-43F1-B29C-1D27843BF0F7}" presName="rootComposite" presStyleCnt="0"/>
      <dgm:spPr/>
    </dgm:pt>
    <dgm:pt modelId="{79654C96-B399-4D86-806A-F3F927F9E8DC}" type="pres">
      <dgm:prSet presAssocID="{982D362D-1592-43F1-B29C-1D27843BF0F7}" presName="rootText" presStyleLbl="node3" presStyleIdx="10" presStyleCnt="11" custScaleX="236147" custLinFactNeighborX="318" custLinFactNeighborY="794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989F1FE-3D39-48FE-8FE5-C7C1007B7008}" type="pres">
      <dgm:prSet presAssocID="{982D362D-1592-43F1-B29C-1D27843BF0F7}" presName="rootConnector" presStyleLbl="node3" presStyleIdx="10" presStyleCnt="11"/>
      <dgm:spPr/>
      <dgm:t>
        <a:bodyPr/>
        <a:lstStyle/>
        <a:p>
          <a:endParaRPr lang="pt-BR"/>
        </a:p>
      </dgm:t>
    </dgm:pt>
    <dgm:pt modelId="{80958FBC-CAF0-47B2-8695-119ECCF9D691}" type="pres">
      <dgm:prSet presAssocID="{982D362D-1592-43F1-B29C-1D27843BF0F7}" presName="hierChild4" presStyleCnt="0"/>
      <dgm:spPr/>
    </dgm:pt>
    <dgm:pt modelId="{02C1F236-EBCB-4506-B05B-B08AE5EF46D7}" type="pres">
      <dgm:prSet presAssocID="{982D362D-1592-43F1-B29C-1D27843BF0F7}" presName="hierChild5" presStyleCnt="0"/>
      <dgm:spPr/>
    </dgm:pt>
    <dgm:pt modelId="{0DA94810-4A81-4771-8860-8A9F83299908}" type="pres">
      <dgm:prSet presAssocID="{B807CF7C-28D1-4EBA-85DE-9D2DCF312BDD}" presName="hierChild5" presStyleCnt="0"/>
      <dgm:spPr/>
    </dgm:pt>
    <dgm:pt modelId="{F8F007A6-F6CB-4E59-B88F-0F48EEA2EFC8}" type="pres">
      <dgm:prSet presAssocID="{AC61B641-9E56-40A9-9595-B0F5260A8AEB}" presName="hierChild3" presStyleCnt="0"/>
      <dgm:spPr/>
    </dgm:pt>
    <dgm:pt modelId="{B02377C3-008A-4419-9FF0-96CD7D2F3AA0}" type="pres">
      <dgm:prSet presAssocID="{A24B9AD3-665C-4BC4-A74E-08A9042497B3}" presName="Name111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550951" y="0"/>
              </a:moveTo>
              <a:lnTo>
                <a:pt x="550951" y="477547"/>
              </a:lnTo>
              <a:lnTo>
                <a:pt x="0" y="477547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70986E89-EA2E-4E6D-A38E-49999D0CA410}" type="pres">
      <dgm:prSet presAssocID="{0AC3CCA7-547C-4D51-A5A4-E17627CAF213}" presName="hierRoot3" presStyleCnt="0">
        <dgm:presLayoutVars>
          <dgm:hierBranch val="init"/>
        </dgm:presLayoutVars>
      </dgm:prSet>
      <dgm:spPr/>
    </dgm:pt>
    <dgm:pt modelId="{C7508790-C078-4DF4-B16F-48F860627A3A}" type="pres">
      <dgm:prSet presAssocID="{0AC3CCA7-547C-4D51-A5A4-E17627CAF213}" presName="rootComposite3" presStyleCnt="0"/>
      <dgm:spPr/>
    </dgm:pt>
    <dgm:pt modelId="{FA0A346F-05FE-47FC-A939-BE55AC0BFCA8}" type="pres">
      <dgm:prSet presAssocID="{0AC3CCA7-547C-4D51-A5A4-E17627CAF213}" presName="rootText3" presStyleLbl="asst1" presStyleIdx="0" presStyleCnt="4" custScaleX="227958" custLinFactNeighborX="-43614" custLinFactNeighborY="261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E1F83B6-7D0A-4601-A5F2-9466BCDC6E05}" type="pres">
      <dgm:prSet presAssocID="{0AC3CCA7-547C-4D51-A5A4-E17627CAF213}" presName="rootConnector3" presStyleLbl="asst1" presStyleIdx="0" presStyleCnt="4"/>
      <dgm:spPr/>
      <dgm:t>
        <a:bodyPr/>
        <a:lstStyle/>
        <a:p>
          <a:endParaRPr lang="pt-BR"/>
        </a:p>
      </dgm:t>
    </dgm:pt>
    <dgm:pt modelId="{578DEDFC-BBD0-42F6-A693-937234D18B11}" type="pres">
      <dgm:prSet presAssocID="{0AC3CCA7-547C-4D51-A5A4-E17627CAF213}" presName="hierChild6" presStyleCnt="0"/>
      <dgm:spPr/>
    </dgm:pt>
    <dgm:pt modelId="{9E8A0889-FE07-4745-BFB3-6D5D292ECFFB}" type="pres">
      <dgm:prSet presAssocID="{0AC3CCA7-547C-4D51-A5A4-E17627CAF213}" presName="hierChild7" presStyleCnt="0"/>
      <dgm:spPr/>
    </dgm:pt>
    <dgm:pt modelId="{28F9DC88-AC67-4436-B4C2-1E0E3F9F52B2}" type="pres">
      <dgm:prSet presAssocID="{6AE473E2-173E-48CB-B706-9470BF586AF2}" presName="Name111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746"/>
              </a:lnTo>
              <a:lnTo>
                <a:pt x="388657" y="517746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8594BA3-EC23-4902-AEF5-CD201DF2EE29}" type="pres">
      <dgm:prSet presAssocID="{AA06257C-A431-49CB-BF24-8360177183A8}" presName="hierRoot3" presStyleCnt="0">
        <dgm:presLayoutVars>
          <dgm:hierBranch val="init"/>
        </dgm:presLayoutVars>
      </dgm:prSet>
      <dgm:spPr/>
    </dgm:pt>
    <dgm:pt modelId="{1D8C4D8A-DD92-4A66-A155-7AC02BDEFE28}" type="pres">
      <dgm:prSet presAssocID="{AA06257C-A431-49CB-BF24-8360177183A8}" presName="rootComposite3" presStyleCnt="0"/>
      <dgm:spPr/>
    </dgm:pt>
    <dgm:pt modelId="{A7825942-DA60-4CEF-9292-FAF1CB39A9BE}" type="pres">
      <dgm:prSet presAssocID="{AA06257C-A431-49CB-BF24-8360177183A8}" presName="rootText3" presStyleLbl="asst1" presStyleIdx="1" presStyleCnt="4" custScaleX="224757" custLinFactNeighborX="45465" custLinFactNeighborY="3622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5DCB85C-2031-412A-B325-916DEE28C8AA}" type="pres">
      <dgm:prSet presAssocID="{AA06257C-A431-49CB-BF24-8360177183A8}" presName="rootConnector3" presStyleLbl="asst1" presStyleIdx="1" presStyleCnt="4"/>
      <dgm:spPr/>
      <dgm:t>
        <a:bodyPr/>
        <a:lstStyle/>
        <a:p>
          <a:endParaRPr lang="pt-BR"/>
        </a:p>
      </dgm:t>
    </dgm:pt>
    <dgm:pt modelId="{413CC17F-E8CE-45B8-88F7-5D58E7DD33CF}" type="pres">
      <dgm:prSet presAssocID="{AA06257C-A431-49CB-BF24-8360177183A8}" presName="hierChild6" presStyleCnt="0"/>
      <dgm:spPr/>
    </dgm:pt>
    <dgm:pt modelId="{0BB2DCB1-4A28-4A94-825A-E22A506D3A25}" type="pres">
      <dgm:prSet presAssocID="{AA06257C-A431-49CB-BF24-8360177183A8}" presName="hierChild7" presStyleCnt="0"/>
      <dgm:spPr/>
    </dgm:pt>
    <dgm:pt modelId="{0C40E069-3BDD-4F0C-BCDF-1A1FAECC75C9}" type="pres">
      <dgm:prSet presAssocID="{929BE7CA-50D9-4595-A751-4209B78671A1}" presName="Name111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36636" y="0"/>
              </a:moveTo>
              <a:lnTo>
                <a:pt x="436636" y="1099610"/>
              </a:lnTo>
              <a:lnTo>
                <a:pt x="0" y="109961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993BD23-9E60-4632-A102-D027B82FC0D9}" type="pres">
      <dgm:prSet presAssocID="{583FB377-E6F9-42F6-97AE-10F95AD973D1}" presName="hierRoot3" presStyleCnt="0">
        <dgm:presLayoutVars>
          <dgm:hierBranch val="init"/>
        </dgm:presLayoutVars>
      </dgm:prSet>
      <dgm:spPr/>
    </dgm:pt>
    <dgm:pt modelId="{0A51C50C-5C2B-4CA1-8C3B-FA6BD543FA91}" type="pres">
      <dgm:prSet presAssocID="{583FB377-E6F9-42F6-97AE-10F95AD973D1}" presName="rootComposite3" presStyleCnt="0"/>
      <dgm:spPr/>
    </dgm:pt>
    <dgm:pt modelId="{8DC64A4D-3599-47F3-83CC-519CC1FCB348}" type="pres">
      <dgm:prSet presAssocID="{583FB377-E6F9-42F6-97AE-10F95AD973D1}" presName="rootText3" presStyleLbl="asst1" presStyleIdx="2" presStyleCnt="4" custScaleX="235146" custLinFactNeighborX="-36535" custLinFactNeighborY="394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F9F6D41-E6D9-4E2A-B4E5-ED25C3DC2BF1}" type="pres">
      <dgm:prSet presAssocID="{583FB377-E6F9-42F6-97AE-10F95AD973D1}" presName="rootConnector3" presStyleLbl="asst1" presStyleIdx="2" presStyleCnt="4"/>
      <dgm:spPr/>
      <dgm:t>
        <a:bodyPr/>
        <a:lstStyle/>
        <a:p>
          <a:endParaRPr lang="pt-BR"/>
        </a:p>
      </dgm:t>
    </dgm:pt>
    <dgm:pt modelId="{CB19AA27-328F-40E0-AA91-32F33B7AC059}" type="pres">
      <dgm:prSet presAssocID="{583FB377-E6F9-42F6-97AE-10F95AD973D1}" presName="hierChild6" presStyleCnt="0"/>
      <dgm:spPr/>
    </dgm:pt>
    <dgm:pt modelId="{1CA536F6-0B5A-4A42-B7A1-86B7B8B14A43}" type="pres">
      <dgm:prSet presAssocID="{583FB377-E6F9-42F6-97AE-10F95AD973D1}" presName="hierChild7" presStyleCnt="0"/>
      <dgm:spPr/>
    </dgm:pt>
    <dgm:pt modelId="{E5D62039-8590-4A3C-AB5E-888A9A7F9470}" type="pres">
      <dgm:prSet presAssocID="{7A16A144-A2B2-45BC-85D3-49F4E8CA5EB0}" presName="Name111" presStyleLbl="parChTrans1D2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281"/>
              </a:lnTo>
              <a:lnTo>
                <a:pt x="371374" y="999281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85EE018-D386-4BE3-9DAE-9D415D1E0F4D}" type="pres">
      <dgm:prSet presAssocID="{54FDF0A5-9226-4FBB-8865-C54D277D5B23}" presName="hierRoot3" presStyleCnt="0">
        <dgm:presLayoutVars>
          <dgm:hierBranch val="init"/>
        </dgm:presLayoutVars>
      </dgm:prSet>
      <dgm:spPr/>
    </dgm:pt>
    <dgm:pt modelId="{81A712E0-7C48-41C8-A67D-F89F920EA8AF}" type="pres">
      <dgm:prSet presAssocID="{54FDF0A5-9226-4FBB-8865-C54D277D5B23}" presName="rootComposite3" presStyleCnt="0"/>
      <dgm:spPr/>
    </dgm:pt>
    <dgm:pt modelId="{F53430CA-3EE2-4F37-8805-68FCF771B5ED}" type="pres">
      <dgm:prSet presAssocID="{54FDF0A5-9226-4FBB-8865-C54D277D5B23}" presName="rootText3" presStyleLbl="asst1" presStyleIdx="3" presStyleCnt="4" custScaleX="224757" custLinFactNeighborX="43308" custLinFactNeighborY="1442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F51DBDC-7FF4-43E6-A7B9-471362F2394F}" type="pres">
      <dgm:prSet presAssocID="{54FDF0A5-9226-4FBB-8865-C54D277D5B23}" presName="rootConnector3" presStyleLbl="asst1" presStyleIdx="3" presStyleCnt="4"/>
      <dgm:spPr/>
      <dgm:t>
        <a:bodyPr/>
        <a:lstStyle/>
        <a:p>
          <a:endParaRPr lang="pt-BR"/>
        </a:p>
      </dgm:t>
    </dgm:pt>
    <dgm:pt modelId="{CA5F3F25-6E75-4D86-B28F-61942A44287A}" type="pres">
      <dgm:prSet presAssocID="{54FDF0A5-9226-4FBB-8865-C54D277D5B23}" presName="hierChild6" presStyleCnt="0"/>
      <dgm:spPr/>
    </dgm:pt>
    <dgm:pt modelId="{81326F38-EA12-4EA1-80DE-34B77F53BADA}" type="pres">
      <dgm:prSet presAssocID="{54FDF0A5-9226-4FBB-8865-C54D277D5B23}" presName="hierChild7" presStyleCnt="0"/>
      <dgm:spPr/>
    </dgm:pt>
  </dgm:ptLst>
  <dgm:cxnLst>
    <dgm:cxn modelId="{982E36F5-2B04-40E7-994E-F92975FCFD41}" type="presOf" srcId="{F1A6AFE2-D283-4929-AC4D-B1EFB5696097}" destId="{B60F7E07-7532-4DB5-BA15-351AF79D1585}" srcOrd="1" destOrd="0" presId="urn:microsoft.com/office/officeart/2005/8/layout/orgChart1"/>
    <dgm:cxn modelId="{62BCAEA3-A360-4E9B-B86C-7B250C8AE1BB}" type="presOf" srcId="{0AC3CCA7-547C-4D51-A5A4-E17627CAF213}" destId="{FA0A346F-05FE-47FC-A939-BE55AC0BFCA8}" srcOrd="0" destOrd="0" presId="urn:microsoft.com/office/officeart/2005/8/layout/orgChart1"/>
    <dgm:cxn modelId="{C6B2F443-B25E-42ED-BADD-4704E70808B8}" type="presOf" srcId="{E45B5552-95A3-448A-8EBC-ECF27710A919}" destId="{E1E27913-5B6F-4CFB-B591-27FB4400ED7A}" srcOrd="0" destOrd="0" presId="urn:microsoft.com/office/officeart/2005/8/layout/orgChart1"/>
    <dgm:cxn modelId="{18470911-8C47-4504-BE15-1CDE50ADE984}" type="presOf" srcId="{BC7D8764-7AEE-43B9-B279-35F26A8E749B}" destId="{68A65A4C-3C2F-4144-9BB3-AA8F0F255E03}" srcOrd="0" destOrd="0" presId="urn:microsoft.com/office/officeart/2005/8/layout/orgChart1"/>
    <dgm:cxn modelId="{1D78B669-0775-4F03-8A75-D21F1115151A}" type="presOf" srcId="{BD0978C7-FA5E-44C1-A702-96405499A677}" destId="{6A2C5910-5604-404E-A634-E21B5F1D849C}" srcOrd="1" destOrd="0" presId="urn:microsoft.com/office/officeart/2005/8/layout/orgChart1"/>
    <dgm:cxn modelId="{41DA6F73-CBA5-487C-A499-5813CA141378}" type="presOf" srcId="{2AA25295-7698-4104-8220-B176E17C4FF5}" destId="{DD62F3A3-941E-4D6F-973C-1A62E97A2B7E}" srcOrd="0" destOrd="0" presId="urn:microsoft.com/office/officeart/2005/8/layout/orgChart1"/>
    <dgm:cxn modelId="{D5CA28EE-F421-4AC5-BF13-9CB762C9EC5B}" type="presOf" srcId="{E96F3A18-5721-4192-A0E8-7184EC29EA01}" destId="{8E237FE2-4B7A-44A0-8F42-E4AD2EA6F78A}" srcOrd="0" destOrd="0" presId="urn:microsoft.com/office/officeart/2005/8/layout/orgChart1"/>
    <dgm:cxn modelId="{08A6619E-62A1-49A5-AE0F-30F2917FF80B}" type="presOf" srcId="{227DA6BB-D8E4-4958-8A1D-22F3E2E38C6C}" destId="{070C7FD8-115C-4CD6-8C1A-67984FC26BF2}" srcOrd="0" destOrd="0" presId="urn:microsoft.com/office/officeart/2005/8/layout/orgChart1"/>
    <dgm:cxn modelId="{A2308267-916B-4D19-835C-05ABAC40146C}" type="presOf" srcId="{D87283EE-8F07-4691-8BF4-6666B6BAC1BA}" destId="{9BA987A8-0C22-4F27-B363-D007B308EFB4}" srcOrd="0" destOrd="0" presId="urn:microsoft.com/office/officeart/2005/8/layout/orgChart1"/>
    <dgm:cxn modelId="{9BDBB36D-068A-4AD2-9167-5FA7F35CCC91}" type="presOf" srcId="{583FB377-E6F9-42F6-97AE-10F95AD973D1}" destId="{8DC64A4D-3599-47F3-83CC-519CC1FCB348}" srcOrd="0" destOrd="0" presId="urn:microsoft.com/office/officeart/2005/8/layout/orgChart1"/>
    <dgm:cxn modelId="{49B7FA54-1F73-470F-AD98-6C5DA476893E}" type="presOf" srcId="{F1A6AFE2-D283-4929-AC4D-B1EFB5696097}" destId="{33FDF07C-7256-4241-8CAB-AC311410B5A1}" srcOrd="0" destOrd="0" presId="urn:microsoft.com/office/officeart/2005/8/layout/orgChart1"/>
    <dgm:cxn modelId="{66D50FE8-67C7-4D27-89D2-C94406640939}" type="presOf" srcId="{BC7D8764-7AEE-43B9-B279-35F26A8E749B}" destId="{BCF040A8-C98B-41E7-9F5B-4BA800BDBF2F}" srcOrd="1" destOrd="0" presId="urn:microsoft.com/office/officeart/2005/8/layout/orgChart1"/>
    <dgm:cxn modelId="{C341768E-2D3F-450A-9A0F-1C7926608D23}" srcId="{A613C28E-1A99-44DD-91FA-D816C876D645}" destId="{AC61B641-9E56-40A9-9595-B0F5260A8AEB}" srcOrd="0" destOrd="0" parTransId="{9254F134-609C-4FC9-A7DF-9F7303A0F919}" sibTransId="{CCCB1F5F-D6F5-4356-A798-A2EEC66A7D33}"/>
    <dgm:cxn modelId="{14767040-375F-4C35-8020-065B191FC366}" srcId="{D87283EE-8F07-4691-8BF4-6666B6BAC1BA}" destId="{BD0978C7-FA5E-44C1-A702-96405499A677}" srcOrd="3" destOrd="0" parTransId="{227DA6BB-D8E4-4958-8A1D-22F3E2E38C6C}" sibTransId="{8A445091-14AA-4197-8D88-EB27EC767298}"/>
    <dgm:cxn modelId="{ACDBC566-8297-4115-BC6A-9C00F345A739}" srcId="{AC61B641-9E56-40A9-9595-B0F5260A8AEB}" destId="{54FDF0A5-9226-4FBB-8865-C54D277D5B23}" srcOrd="3" destOrd="0" parTransId="{7A16A144-A2B2-45BC-85D3-49F4E8CA5EB0}" sibTransId="{B1ED4236-3323-49FA-81CB-5CE23A02EEAA}"/>
    <dgm:cxn modelId="{CB286614-D94B-4292-9D41-F0F3B3809719}" srcId="{E45B5552-95A3-448A-8EBC-ECF27710A919}" destId="{29C094D9-0D4F-4F57-A138-E16570856680}" srcOrd="1" destOrd="0" parTransId="{CD894CB5-17E1-4D55-8167-E8CF1E7C5257}" sibTransId="{6C5580F9-39C3-40D6-B7DE-F6AC2B02792F}"/>
    <dgm:cxn modelId="{043DCB6F-3533-469F-B41E-801D3F246DD0}" type="presOf" srcId="{3228D334-ECE7-48C7-BC39-68016F327F87}" destId="{89B8228A-1917-4E57-A549-B8D186618009}" srcOrd="0" destOrd="0" presId="urn:microsoft.com/office/officeart/2005/8/layout/orgChart1"/>
    <dgm:cxn modelId="{13E36842-72FD-491B-BFB5-B257DC7EF5AF}" srcId="{B807CF7C-28D1-4EBA-85DE-9D2DCF312BDD}" destId="{4AD06CC3-9BF9-4B94-AD33-0CBC29FE9CD4}" srcOrd="1" destOrd="0" parTransId="{04908079-5852-4E8A-877E-A83975264280}" sibTransId="{555B6CA0-2DC7-44EC-AD7F-55883BFF8377}"/>
    <dgm:cxn modelId="{DD367049-F3E1-4B04-82E8-6F890CCC7821}" type="presOf" srcId="{54FDF0A5-9226-4FBB-8865-C54D277D5B23}" destId="{F53430CA-3EE2-4F37-8805-68FCF771B5ED}" srcOrd="0" destOrd="0" presId="urn:microsoft.com/office/officeart/2005/8/layout/orgChart1"/>
    <dgm:cxn modelId="{7AEEA87A-A968-4E73-95D8-A8EFBAE0F416}" type="presOf" srcId="{3BB2A613-D6D7-4D90-B642-813D4C891FD7}" destId="{D45CB597-D3A9-4947-BD03-7E8748F4B79B}" srcOrd="0" destOrd="0" presId="urn:microsoft.com/office/officeart/2005/8/layout/orgChart1"/>
    <dgm:cxn modelId="{A667CD81-4D53-4B62-BBED-50778524820F}" type="presOf" srcId="{D7A58EB0-D642-44D5-BE7C-F526DB935C00}" destId="{67CF6913-E74E-41C5-9A41-5141EB4A4CAF}" srcOrd="0" destOrd="0" presId="urn:microsoft.com/office/officeart/2005/8/layout/orgChart1"/>
    <dgm:cxn modelId="{B5A86EB8-CB18-40BD-8EBB-B344503D23AE}" type="presOf" srcId="{4AD06CC3-9BF9-4B94-AD33-0CBC29FE9CD4}" destId="{9615BA4D-11EB-4BC5-85AC-63C23BFB47A4}" srcOrd="0" destOrd="0" presId="urn:microsoft.com/office/officeart/2005/8/layout/orgChart1"/>
    <dgm:cxn modelId="{9070C840-A5D3-4A7D-AF59-C68963D0DBA2}" type="presOf" srcId="{29C094D9-0D4F-4F57-A138-E16570856680}" destId="{3710A99F-90F0-4521-9C38-0BDB42A47D1B}" srcOrd="1" destOrd="0" presId="urn:microsoft.com/office/officeart/2005/8/layout/orgChart1"/>
    <dgm:cxn modelId="{9F773676-A232-409D-9496-84F5CABFD7CB}" type="presOf" srcId="{B807CF7C-28D1-4EBA-85DE-9D2DCF312BDD}" destId="{97BD0608-8F0E-477E-BA7F-E98A82B70AFF}" srcOrd="0" destOrd="0" presId="urn:microsoft.com/office/officeart/2005/8/layout/orgChart1"/>
    <dgm:cxn modelId="{56172C4F-3F36-410E-A739-99AF10DA7269}" type="presOf" srcId="{04908079-5852-4E8A-877E-A83975264280}" destId="{1D59C480-71F3-45CA-9AB9-75F091B1E8AC}" srcOrd="0" destOrd="0" presId="urn:microsoft.com/office/officeart/2005/8/layout/orgChart1"/>
    <dgm:cxn modelId="{EDEE74DB-6771-4E36-BFBE-78FC7202A491}" type="presOf" srcId="{D87283EE-8F07-4691-8BF4-6666B6BAC1BA}" destId="{D3546CD8-4743-4232-B55B-1599EAE54B8C}" srcOrd="1" destOrd="0" presId="urn:microsoft.com/office/officeart/2005/8/layout/orgChart1"/>
    <dgm:cxn modelId="{FC4F5331-8CD6-44CE-9141-0F0DAB6F4657}" srcId="{AC61B641-9E56-40A9-9595-B0F5260A8AEB}" destId="{B807CF7C-28D1-4EBA-85DE-9D2DCF312BDD}" srcOrd="6" destOrd="0" parTransId="{70D08104-F368-4574-9E94-3F1BDBF602D6}" sibTransId="{F4854E4D-AE68-4049-8272-60EB04F77656}"/>
    <dgm:cxn modelId="{BD2CE69E-798F-435D-8DEF-A66079FC3B62}" type="presOf" srcId="{29C094D9-0D4F-4F57-A138-E16570856680}" destId="{A8E27C82-E03A-42C3-BB67-E7D90079B9EC}" srcOrd="0" destOrd="0" presId="urn:microsoft.com/office/officeart/2005/8/layout/orgChart1"/>
    <dgm:cxn modelId="{A98D31A9-975F-4178-A4DD-BA0F593826DD}" srcId="{E45B5552-95A3-448A-8EBC-ECF27710A919}" destId="{A060752A-829C-434F-B729-E42A10D7178D}" srcOrd="2" destOrd="0" parTransId="{CF8A2597-2C69-4E97-B0BE-7A61560D5008}" sibTransId="{3B46C1FB-F131-446F-94DB-EBAACD340711}"/>
    <dgm:cxn modelId="{81915084-41BB-4577-B41C-EC82D20B05A4}" srcId="{D87283EE-8F07-4691-8BF4-6666B6BAC1BA}" destId="{E96F3A18-5721-4192-A0E8-7184EC29EA01}" srcOrd="1" destOrd="0" parTransId="{2AA25295-7698-4104-8220-B176E17C4FF5}" sibTransId="{190F2205-128A-43DA-86F9-15A22DA2F19E}"/>
    <dgm:cxn modelId="{DAF06C43-7E88-4248-8C6E-2C2EB1A64730}" type="presOf" srcId="{982D362D-1592-43F1-B29C-1D27843BF0F7}" destId="{F989F1FE-3D39-48FE-8FE5-C7C1007B7008}" srcOrd="1" destOrd="0" presId="urn:microsoft.com/office/officeart/2005/8/layout/orgChart1"/>
    <dgm:cxn modelId="{93ED324F-916A-400A-8C18-A0E8BE51EC21}" type="presOf" srcId="{A82E988B-A94E-44A8-92B4-A27186E441D7}" destId="{1461F9BC-E55F-4540-9662-ED5424331D19}" srcOrd="0" destOrd="0" presId="urn:microsoft.com/office/officeart/2005/8/layout/orgChart1"/>
    <dgm:cxn modelId="{77A7C315-FE80-47FC-BFBB-C89B2D1AF41C}" type="presOf" srcId="{AA06257C-A431-49CB-BF24-8360177183A8}" destId="{F5DCB85C-2031-412A-B325-916DEE28C8AA}" srcOrd="1" destOrd="0" presId="urn:microsoft.com/office/officeart/2005/8/layout/orgChart1"/>
    <dgm:cxn modelId="{22D77681-AB32-4B11-8B6E-E4E6547CD060}" type="presOf" srcId="{54FDF0A5-9226-4FBB-8865-C54D277D5B23}" destId="{6F51DBDC-7FF4-43E6-A7B9-471362F2394F}" srcOrd="1" destOrd="0" presId="urn:microsoft.com/office/officeart/2005/8/layout/orgChart1"/>
    <dgm:cxn modelId="{507DD1D1-95B3-42F2-84F9-F1A94D7B1661}" type="presOf" srcId="{7A16A144-A2B2-45BC-85D3-49F4E8CA5EB0}" destId="{E5D62039-8590-4A3C-AB5E-888A9A7F9470}" srcOrd="0" destOrd="0" presId="urn:microsoft.com/office/officeart/2005/8/layout/orgChart1"/>
    <dgm:cxn modelId="{7504262B-1129-471B-8B39-60A063959BA3}" type="presOf" srcId="{583FB377-E6F9-42F6-97AE-10F95AD973D1}" destId="{EF9F6D41-E6D9-4E2A-B4E5-ED25C3DC2BF1}" srcOrd="1" destOrd="0" presId="urn:microsoft.com/office/officeart/2005/8/layout/orgChart1"/>
    <dgm:cxn modelId="{63639399-4E7E-4BC6-9FD0-E3BC57AE6064}" srcId="{B807CF7C-28D1-4EBA-85DE-9D2DCF312BDD}" destId="{7B57BAC8-AF8E-43CD-8E21-E67EE3A11DA8}" srcOrd="0" destOrd="0" parTransId="{10BE1AAB-62C9-4768-9908-13A961117125}" sibTransId="{2C3021A7-6342-41E5-B678-F20B230BE725}"/>
    <dgm:cxn modelId="{CEB159FA-38FC-4DE5-A626-F9F3A491120A}" type="presOf" srcId="{5F4CA994-E63C-4C94-9256-708B0F9F9307}" destId="{CE3219B0-5E52-444C-91C3-FF8FB9487B69}" srcOrd="0" destOrd="0" presId="urn:microsoft.com/office/officeart/2005/8/layout/orgChart1"/>
    <dgm:cxn modelId="{02796846-B486-4EA9-BFE4-6533226AB0ED}" type="presOf" srcId="{A060752A-829C-434F-B729-E42A10D7178D}" destId="{35F9A132-2F68-42FF-92D8-441657323CA3}" srcOrd="1" destOrd="0" presId="urn:microsoft.com/office/officeart/2005/8/layout/orgChart1"/>
    <dgm:cxn modelId="{9324E3EE-042E-4593-AA2E-6B81C86466EC}" type="presOf" srcId="{A613C28E-1A99-44DD-91FA-D816C876D645}" destId="{B464A8E2-5FB3-49F1-B474-EF00C9EE23A3}" srcOrd="0" destOrd="0" presId="urn:microsoft.com/office/officeart/2005/8/layout/orgChart1"/>
    <dgm:cxn modelId="{4E58376D-5B3E-4A16-967C-28F1BA61188E}" srcId="{D87283EE-8F07-4691-8BF4-6666B6BAC1BA}" destId="{3228D334-ECE7-48C7-BC39-68016F327F87}" srcOrd="4" destOrd="0" parTransId="{3BB2A613-D6D7-4D90-B642-813D4C891FD7}" sibTransId="{2A959E12-E929-46B6-8FAE-A861497DD0D0}"/>
    <dgm:cxn modelId="{5CC18697-6B93-4CB6-B245-9F1F668EA83A}" type="presOf" srcId="{CD894CB5-17E1-4D55-8167-E8CF1E7C5257}" destId="{160E1F3D-C45B-4D4B-995D-29B80F4E6E18}" srcOrd="0" destOrd="0" presId="urn:microsoft.com/office/officeart/2005/8/layout/orgChart1"/>
    <dgm:cxn modelId="{E66CA3E5-2378-4544-B549-41DC7727D675}" type="presOf" srcId="{7B57BAC8-AF8E-43CD-8E21-E67EE3A11DA8}" destId="{E964DCEF-C4CC-4F8A-A8D2-A9E0B76E0C0D}" srcOrd="0" destOrd="0" presId="urn:microsoft.com/office/officeart/2005/8/layout/orgChart1"/>
    <dgm:cxn modelId="{9139A7E6-5D6B-4941-AE77-3FCA34679025}" type="presOf" srcId="{A66371C5-C46D-48FF-89FF-CC3C25E148EF}" destId="{13EB658A-A823-4F60-9F7C-685CF4EE44BF}" srcOrd="0" destOrd="0" presId="urn:microsoft.com/office/officeart/2005/8/layout/orgChart1"/>
    <dgm:cxn modelId="{A98D2BB2-E1FD-4FEE-84C1-A92AEE122223}" type="presOf" srcId="{4AD06CC3-9BF9-4B94-AD33-0CBC29FE9CD4}" destId="{32A4ADBA-AF34-4E5E-841D-695C44584E09}" srcOrd="1" destOrd="0" presId="urn:microsoft.com/office/officeart/2005/8/layout/orgChart1"/>
    <dgm:cxn modelId="{12B6AA93-77A2-4448-A389-C2496DBFA807}" type="presOf" srcId="{A66371C5-C46D-48FF-89FF-CC3C25E148EF}" destId="{ACDF51EA-D1C6-476A-9E88-CC39869B7328}" srcOrd="1" destOrd="0" presId="urn:microsoft.com/office/officeart/2005/8/layout/orgChart1"/>
    <dgm:cxn modelId="{D4AA6F9C-9F17-45EC-A1DE-535E06DB430C}" srcId="{AC61B641-9E56-40A9-9595-B0F5260A8AEB}" destId="{583FB377-E6F9-42F6-97AE-10F95AD973D1}" srcOrd="2" destOrd="0" parTransId="{929BE7CA-50D9-4595-A751-4209B78671A1}" sibTransId="{90B6E146-3DF5-4ED2-AFF0-C3EAD4DD9DD1}"/>
    <dgm:cxn modelId="{9CDAB275-3EF1-4665-96AE-DC88B1BFA523}" type="presOf" srcId="{30807848-5F2F-48C5-A8C0-65FC0A0558DA}" destId="{9846C3D0-44C9-438F-BF86-DC2BE7FBFC23}" srcOrd="0" destOrd="0" presId="urn:microsoft.com/office/officeart/2005/8/layout/orgChart1"/>
    <dgm:cxn modelId="{0A469759-0FA9-493B-BC6A-4FF2A2604A98}" type="presOf" srcId="{A060752A-829C-434F-B729-E42A10D7178D}" destId="{85B400B3-F798-4A52-BACA-BDB1CBA3E8DF}" srcOrd="0" destOrd="0" presId="urn:microsoft.com/office/officeart/2005/8/layout/orgChart1"/>
    <dgm:cxn modelId="{2B697EBC-8681-4243-B424-4699B22A6D8A}" type="presOf" srcId="{929BE7CA-50D9-4595-A751-4209B78671A1}" destId="{0C40E069-3BDD-4F0C-BCDF-1A1FAECC75C9}" srcOrd="0" destOrd="0" presId="urn:microsoft.com/office/officeart/2005/8/layout/orgChart1"/>
    <dgm:cxn modelId="{9939DB11-F613-41B1-A335-31FDC6F99A75}" srcId="{E45B5552-95A3-448A-8EBC-ECF27710A919}" destId="{F1A6AFE2-D283-4929-AC4D-B1EFB5696097}" srcOrd="0" destOrd="0" parTransId="{A82E988B-A94E-44A8-92B4-A27186E441D7}" sibTransId="{26501E97-9C1A-4B4D-8771-398B7A65AD54}"/>
    <dgm:cxn modelId="{5C0F9B04-2EA1-4D0A-9314-648F5C7FFC95}" type="presOf" srcId="{B29678FA-D8E0-41C3-9DA8-91BC8CFC9EE8}" destId="{EFE8C993-F915-4A18-8C7D-8F8E3AA670A4}" srcOrd="0" destOrd="0" presId="urn:microsoft.com/office/officeart/2005/8/layout/orgChart1"/>
    <dgm:cxn modelId="{D4161BC9-D453-41E9-9F2C-867BAAAF094F}" type="presOf" srcId="{70D08104-F368-4574-9E94-3F1BDBF602D6}" destId="{FAF9504E-E7EB-43A8-9E6A-F29C098F431A}" srcOrd="0" destOrd="0" presId="urn:microsoft.com/office/officeart/2005/8/layout/orgChart1"/>
    <dgm:cxn modelId="{550450A7-29A4-4B5B-8F23-973D27CAC3D1}" type="presOf" srcId="{10BE1AAB-62C9-4768-9908-13A961117125}" destId="{28276FAC-5572-4020-B794-AE769F30255B}" srcOrd="0" destOrd="0" presId="urn:microsoft.com/office/officeart/2005/8/layout/orgChart1"/>
    <dgm:cxn modelId="{1F33C111-09BE-44E4-A736-93EF12A90CFE}" type="presOf" srcId="{BD0978C7-FA5E-44C1-A702-96405499A677}" destId="{4E1EC387-0734-40F8-8903-DB701CD7D1C5}" srcOrd="0" destOrd="0" presId="urn:microsoft.com/office/officeart/2005/8/layout/orgChart1"/>
    <dgm:cxn modelId="{5F2D6AB3-A420-4A2F-A086-1282D1F55608}" srcId="{AC61B641-9E56-40A9-9595-B0F5260A8AEB}" destId="{E45B5552-95A3-448A-8EBC-ECF27710A919}" srcOrd="4" destOrd="0" parTransId="{BDB70D47-AF2E-459F-92C6-0280B2C4E5F4}" sibTransId="{A21673C5-D0CC-465A-B0A0-AD654B06A76C}"/>
    <dgm:cxn modelId="{6D0EE467-675E-4EC2-A7FB-CA53ED5170DD}" type="presOf" srcId="{E96F3A18-5721-4192-A0E8-7184EC29EA01}" destId="{72DC3419-D74A-461D-9BE2-C49DB1AB3E74}" srcOrd="1" destOrd="0" presId="urn:microsoft.com/office/officeart/2005/8/layout/orgChart1"/>
    <dgm:cxn modelId="{B1FCEEA0-7D5F-4F81-BE80-0A87DFFAB5B2}" srcId="{D87283EE-8F07-4691-8BF4-6666B6BAC1BA}" destId="{A66371C5-C46D-48FF-89FF-CC3C25E148EF}" srcOrd="2" destOrd="0" parTransId="{5F4CA994-E63C-4C94-9256-708B0F9F9307}" sibTransId="{DA482DDB-52F6-492F-87A5-CB2FC45DD81F}"/>
    <dgm:cxn modelId="{8A48F97E-69A5-4BE8-953A-93951966749A}" type="presOf" srcId="{A24B9AD3-665C-4BC4-A74E-08A9042497B3}" destId="{B02377C3-008A-4419-9FF0-96CD7D2F3AA0}" srcOrd="0" destOrd="0" presId="urn:microsoft.com/office/officeart/2005/8/layout/orgChart1"/>
    <dgm:cxn modelId="{84A86B1D-2231-4237-A504-A09991D9809A}" srcId="{AC61B641-9E56-40A9-9595-B0F5260A8AEB}" destId="{0AC3CCA7-547C-4D51-A5A4-E17627CAF213}" srcOrd="0" destOrd="0" parTransId="{A24B9AD3-665C-4BC4-A74E-08A9042497B3}" sibTransId="{8D6331B4-ACCD-4DE7-BC00-2986EBE73ED3}"/>
    <dgm:cxn modelId="{40F28F95-987A-4F60-80D7-A48D099A18BD}" srcId="{D87283EE-8F07-4691-8BF4-6666B6BAC1BA}" destId="{BC7D8764-7AEE-43B9-B279-35F26A8E749B}" srcOrd="0" destOrd="0" parTransId="{30807848-5F2F-48C5-A8C0-65FC0A0558DA}" sibTransId="{AF705C30-5BB3-40B8-8587-13B315C141E2}"/>
    <dgm:cxn modelId="{4D8D86DA-AB35-4257-890B-A5E86AD35481}" type="presOf" srcId="{AA06257C-A431-49CB-BF24-8360177183A8}" destId="{A7825942-DA60-4CEF-9292-FAF1CB39A9BE}" srcOrd="0" destOrd="0" presId="urn:microsoft.com/office/officeart/2005/8/layout/orgChart1"/>
    <dgm:cxn modelId="{D6356DEA-4EFB-43D9-985E-286496448C5C}" srcId="{AC61B641-9E56-40A9-9595-B0F5260A8AEB}" destId="{D87283EE-8F07-4691-8BF4-6666B6BAC1BA}" srcOrd="5" destOrd="0" parTransId="{D7A58EB0-D642-44D5-BE7C-F526DB935C00}" sibTransId="{456B533C-CAF1-40CB-98F1-940DFF3B5A9C}"/>
    <dgm:cxn modelId="{3E58DE76-1B71-4376-A599-704A60FE741C}" type="presOf" srcId="{0AC3CCA7-547C-4D51-A5A4-E17627CAF213}" destId="{DE1F83B6-7D0A-4601-A5F2-9466BCDC6E05}" srcOrd="1" destOrd="0" presId="urn:microsoft.com/office/officeart/2005/8/layout/orgChart1"/>
    <dgm:cxn modelId="{78627E39-8E37-4FA6-8665-7378B1AEDB3A}" type="presOf" srcId="{AC61B641-9E56-40A9-9595-B0F5260A8AEB}" destId="{D6785A6F-8E6A-41AE-8E09-B6B7E786A211}" srcOrd="0" destOrd="0" presId="urn:microsoft.com/office/officeart/2005/8/layout/orgChart1"/>
    <dgm:cxn modelId="{2363C5DC-5F15-48DC-8C79-0CF7B1595BD7}" srcId="{B807CF7C-28D1-4EBA-85DE-9D2DCF312BDD}" destId="{982D362D-1592-43F1-B29C-1D27843BF0F7}" srcOrd="2" destOrd="0" parTransId="{B29678FA-D8E0-41C3-9DA8-91BC8CFC9EE8}" sibTransId="{FBC27BE1-D2FE-4FC4-87F3-1C32BEFF9075}"/>
    <dgm:cxn modelId="{629214F5-32EE-49E9-97F1-4BC2E75EBE31}" type="presOf" srcId="{B807CF7C-28D1-4EBA-85DE-9D2DCF312BDD}" destId="{A12E9CC5-6C57-465F-8039-607856B1F384}" srcOrd="1" destOrd="0" presId="urn:microsoft.com/office/officeart/2005/8/layout/orgChart1"/>
    <dgm:cxn modelId="{94AEC6FD-2F8A-4C53-85C0-5586DC735CF4}" type="presOf" srcId="{BDB70D47-AF2E-459F-92C6-0280B2C4E5F4}" destId="{581E48C7-2D82-4072-B7BD-39EB97562160}" srcOrd="0" destOrd="0" presId="urn:microsoft.com/office/officeart/2005/8/layout/orgChart1"/>
    <dgm:cxn modelId="{83E54B11-D43B-4128-B318-F42FF8D002D7}" type="presOf" srcId="{982D362D-1592-43F1-B29C-1D27843BF0F7}" destId="{79654C96-B399-4D86-806A-F3F927F9E8DC}" srcOrd="0" destOrd="0" presId="urn:microsoft.com/office/officeart/2005/8/layout/orgChart1"/>
    <dgm:cxn modelId="{15E92C05-D22C-457F-AB42-279316A4973A}" type="presOf" srcId="{CF8A2597-2C69-4E97-B0BE-7A61560D5008}" destId="{F3163F45-D860-4D4C-BB7F-ED3B87AB9EFB}" srcOrd="0" destOrd="0" presId="urn:microsoft.com/office/officeart/2005/8/layout/orgChart1"/>
    <dgm:cxn modelId="{DC48028D-09DD-4C81-B083-3E736D887B92}" srcId="{AC61B641-9E56-40A9-9595-B0F5260A8AEB}" destId="{AA06257C-A431-49CB-BF24-8360177183A8}" srcOrd="1" destOrd="0" parTransId="{6AE473E2-173E-48CB-B706-9470BF586AF2}" sibTransId="{ADC09F0A-D307-4A1B-915C-4A4691E42AE6}"/>
    <dgm:cxn modelId="{0D9E564F-05D6-4B01-A7CB-791B8855A48B}" type="presOf" srcId="{6AE473E2-173E-48CB-B706-9470BF586AF2}" destId="{28F9DC88-AC67-4436-B4C2-1E0E3F9F52B2}" srcOrd="0" destOrd="0" presId="urn:microsoft.com/office/officeart/2005/8/layout/orgChart1"/>
    <dgm:cxn modelId="{013561AB-F4C3-4A93-8730-D6FF220FBA4B}" type="presOf" srcId="{AC61B641-9E56-40A9-9595-B0F5260A8AEB}" destId="{C8BAB9C0-ED62-4C96-8F6C-41B985877E4B}" srcOrd="1" destOrd="0" presId="urn:microsoft.com/office/officeart/2005/8/layout/orgChart1"/>
    <dgm:cxn modelId="{C9138B80-ED99-415A-8ADE-822583130276}" type="presOf" srcId="{7B57BAC8-AF8E-43CD-8E21-E67EE3A11DA8}" destId="{BEFDB041-5DFE-473A-A09D-B8668BC32EF8}" srcOrd="1" destOrd="0" presId="urn:microsoft.com/office/officeart/2005/8/layout/orgChart1"/>
    <dgm:cxn modelId="{724739F6-6755-4DCC-B9CE-19E57621C4A5}" type="presOf" srcId="{3228D334-ECE7-48C7-BC39-68016F327F87}" destId="{245DD961-4C14-4B1A-B705-9EB53865E846}" srcOrd="1" destOrd="0" presId="urn:microsoft.com/office/officeart/2005/8/layout/orgChart1"/>
    <dgm:cxn modelId="{1D1164A2-AFB4-4DDC-9272-EF408B119343}" type="presOf" srcId="{E45B5552-95A3-448A-8EBC-ECF27710A919}" destId="{77A7C031-9C6A-4BD5-ADB2-25F01BCD4C13}" srcOrd="1" destOrd="0" presId="urn:microsoft.com/office/officeart/2005/8/layout/orgChart1"/>
    <dgm:cxn modelId="{5A2C3920-616E-4B4C-959A-E1B69CE3E2E0}" type="presParOf" srcId="{B464A8E2-5FB3-49F1-B474-EF00C9EE23A3}" destId="{50F92634-0D88-45C0-89AC-8D95D659C7B4}" srcOrd="0" destOrd="0" presId="urn:microsoft.com/office/officeart/2005/8/layout/orgChart1"/>
    <dgm:cxn modelId="{E85AB78C-0705-4ECD-8CA4-94B949EF2C0D}" type="presParOf" srcId="{50F92634-0D88-45C0-89AC-8D95D659C7B4}" destId="{5FA248B0-D1F7-45F3-B760-E5613CFBDA14}" srcOrd="0" destOrd="0" presId="urn:microsoft.com/office/officeart/2005/8/layout/orgChart1"/>
    <dgm:cxn modelId="{F5A5156C-C786-49B3-AAF0-386D390296EB}" type="presParOf" srcId="{5FA248B0-D1F7-45F3-B760-E5613CFBDA14}" destId="{D6785A6F-8E6A-41AE-8E09-B6B7E786A211}" srcOrd="0" destOrd="0" presId="urn:microsoft.com/office/officeart/2005/8/layout/orgChart1"/>
    <dgm:cxn modelId="{E34A03E6-BFBB-4A80-B486-AF0D17A42002}" type="presParOf" srcId="{5FA248B0-D1F7-45F3-B760-E5613CFBDA14}" destId="{C8BAB9C0-ED62-4C96-8F6C-41B985877E4B}" srcOrd="1" destOrd="0" presId="urn:microsoft.com/office/officeart/2005/8/layout/orgChart1"/>
    <dgm:cxn modelId="{EF131870-A5A6-4391-A4BE-DDC53CE246AF}" type="presParOf" srcId="{50F92634-0D88-45C0-89AC-8D95D659C7B4}" destId="{42F43A7D-09D4-417F-BC4D-AC6592B3009C}" srcOrd="1" destOrd="0" presId="urn:microsoft.com/office/officeart/2005/8/layout/orgChart1"/>
    <dgm:cxn modelId="{F325C696-0D96-43E0-A442-94B58D6121AD}" type="presParOf" srcId="{42F43A7D-09D4-417F-BC4D-AC6592B3009C}" destId="{581E48C7-2D82-4072-B7BD-39EB97562160}" srcOrd="0" destOrd="0" presId="urn:microsoft.com/office/officeart/2005/8/layout/orgChart1"/>
    <dgm:cxn modelId="{4910024C-A370-4B0F-AE4E-83D57E031790}" type="presParOf" srcId="{42F43A7D-09D4-417F-BC4D-AC6592B3009C}" destId="{61E93DC0-05C0-4914-9B00-B24B0692C4CA}" srcOrd="1" destOrd="0" presId="urn:microsoft.com/office/officeart/2005/8/layout/orgChart1"/>
    <dgm:cxn modelId="{D6519A81-4086-4E34-A681-C4A294D8A0B9}" type="presParOf" srcId="{61E93DC0-05C0-4914-9B00-B24B0692C4CA}" destId="{A66E983E-0F16-40BA-A084-214FB7C9137A}" srcOrd="0" destOrd="0" presId="urn:microsoft.com/office/officeart/2005/8/layout/orgChart1"/>
    <dgm:cxn modelId="{0C15787E-3FE1-4DA1-B78F-EBFE3DD42CE9}" type="presParOf" srcId="{A66E983E-0F16-40BA-A084-214FB7C9137A}" destId="{E1E27913-5B6F-4CFB-B591-27FB4400ED7A}" srcOrd="0" destOrd="0" presId="urn:microsoft.com/office/officeart/2005/8/layout/orgChart1"/>
    <dgm:cxn modelId="{B291E2B5-5D1E-4E98-8279-CBCB2F57B28B}" type="presParOf" srcId="{A66E983E-0F16-40BA-A084-214FB7C9137A}" destId="{77A7C031-9C6A-4BD5-ADB2-25F01BCD4C13}" srcOrd="1" destOrd="0" presId="urn:microsoft.com/office/officeart/2005/8/layout/orgChart1"/>
    <dgm:cxn modelId="{3DD0B918-2CB1-48A3-8B5F-620F13FEAF5B}" type="presParOf" srcId="{61E93DC0-05C0-4914-9B00-B24B0692C4CA}" destId="{3934C596-C3F9-42BE-AEAF-C5526E1A7E37}" srcOrd="1" destOrd="0" presId="urn:microsoft.com/office/officeart/2005/8/layout/orgChart1"/>
    <dgm:cxn modelId="{6FC88E73-05CE-48B1-B567-47DDB5F77135}" type="presParOf" srcId="{3934C596-C3F9-42BE-AEAF-C5526E1A7E37}" destId="{1461F9BC-E55F-4540-9662-ED5424331D19}" srcOrd="0" destOrd="0" presId="urn:microsoft.com/office/officeart/2005/8/layout/orgChart1"/>
    <dgm:cxn modelId="{E47EA76E-484E-4227-8534-B4BEC10F63C4}" type="presParOf" srcId="{3934C596-C3F9-42BE-AEAF-C5526E1A7E37}" destId="{2285A4A6-340D-40F6-AC72-2210184810B6}" srcOrd="1" destOrd="0" presId="urn:microsoft.com/office/officeart/2005/8/layout/orgChart1"/>
    <dgm:cxn modelId="{87C42B20-61C8-4978-AF4E-80A2831954DC}" type="presParOf" srcId="{2285A4A6-340D-40F6-AC72-2210184810B6}" destId="{B7BFBB2E-6A36-4B0D-9C9B-B0D15E4AFEAC}" srcOrd="0" destOrd="0" presId="urn:microsoft.com/office/officeart/2005/8/layout/orgChart1"/>
    <dgm:cxn modelId="{49A6F336-CAE1-4594-8A09-DEDC201DFE6B}" type="presParOf" srcId="{B7BFBB2E-6A36-4B0D-9C9B-B0D15E4AFEAC}" destId="{33FDF07C-7256-4241-8CAB-AC311410B5A1}" srcOrd="0" destOrd="0" presId="urn:microsoft.com/office/officeart/2005/8/layout/orgChart1"/>
    <dgm:cxn modelId="{A1987A24-0D38-4CF2-A13D-CAB7C23E0F3E}" type="presParOf" srcId="{B7BFBB2E-6A36-4B0D-9C9B-B0D15E4AFEAC}" destId="{B60F7E07-7532-4DB5-BA15-351AF79D1585}" srcOrd="1" destOrd="0" presId="urn:microsoft.com/office/officeart/2005/8/layout/orgChart1"/>
    <dgm:cxn modelId="{7AC16FE5-AA31-4C30-A84B-1527887C6B1E}" type="presParOf" srcId="{2285A4A6-340D-40F6-AC72-2210184810B6}" destId="{D2C0C353-5DE4-40B0-AA99-62150263020A}" srcOrd="1" destOrd="0" presId="urn:microsoft.com/office/officeart/2005/8/layout/orgChart1"/>
    <dgm:cxn modelId="{3E36F386-1C8D-4C41-BBE6-4239412FF7AC}" type="presParOf" srcId="{2285A4A6-340D-40F6-AC72-2210184810B6}" destId="{7640A182-DAF2-4CF3-8B82-27B26EF1C326}" srcOrd="2" destOrd="0" presId="urn:microsoft.com/office/officeart/2005/8/layout/orgChart1"/>
    <dgm:cxn modelId="{AA1F91B9-DCDF-4F82-BE97-B9D3382C9D13}" type="presParOf" srcId="{3934C596-C3F9-42BE-AEAF-C5526E1A7E37}" destId="{160E1F3D-C45B-4D4B-995D-29B80F4E6E18}" srcOrd="2" destOrd="0" presId="urn:microsoft.com/office/officeart/2005/8/layout/orgChart1"/>
    <dgm:cxn modelId="{E67E3CAF-87AF-48C6-950F-96726EEE797C}" type="presParOf" srcId="{3934C596-C3F9-42BE-AEAF-C5526E1A7E37}" destId="{52FAAEBE-F56F-48EF-9213-4E3DE5FA55FE}" srcOrd="3" destOrd="0" presId="urn:microsoft.com/office/officeart/2005/8/layout/orgChart1"/>
    <dgm:cxn modelId="{F5EDF787-CA53-4512-871C-EB4E00BB26C3}" type="presParOf" srcId="{52FAAEBE-F56F-48EF-9213-4E3DE5FA55FE}" destId="{598E6694-2978-4039-8A9A-4FAE144202CE}" srcOrd="0" destOrd="0" presId="urn:microsoft.com/office/officeart/2005/8/layout/orgChart1"/>
    <dgm:cxn modelId="{E3235A82-6B6E-495E-BF74-C5828B843E02}" type="presParOf" srcId="{598E6694-2978-4039-8A9A-4FAE144202CE}" destId="{A8E27C82-E03A-42C3-BB67-E7D90079B9EC}" srcOrd="0" destOrd="0" presId="urn:microsoft.com/office/officeart/2005/8/layout/orgChart1"/>
    <dgm:cxn modelId="{3BA2C4AC-1413-4FBA-97E2-2E42C7774272}" type="presParOf" srcId="{598E6694-2978-4039-8A9A-4FAE144202CE}" destId="{3710A99F-90F0-4521-9C38-0BDB42A47D1B}" srcOrd="1" destOrd="0" presId="urn:microsoft.com/office/officeart/2005/8/layout/orgChart1"/>
    <dgm:cxn modelId="{2159B4D9-F248-413C-B562-A91684756221}" type="presParOf" srcId="{52FAAEBE-F56F-48EF-9213-4E3DE5FA55FE}" destId="{2D82E846-82AA-4E6B-86AF-B2D4EEB674B6}" srcOrd="1" destOrd="0" presId="urn:microsoft.com/office/officeart/2005/8/layout/orgChart1"/>
    <dgm:cxn modelId="{BD5BC7E6-6416-40AB-8912-70DC0DED786E}" type="presParOf" srcId="{52FAAEBE-F56F-48EF-9213-4E3DE5FA55FE}" destId="{C6516B59-DC35-4DFB-BD49-6DD20B40CF36}" srcOrd="2" destOrd="0" presId="urn:microsoft.com/office/officeart/2005/8/layout/orgChart1"/>
    <dgm:cxn modelId="{BF73A922-16D4-4394-89CF-D3E712270A1E}" type="presParOf" srcId="{3934C596-C3F9-42BE-AEAF-C5526E1A7E37}" destId="{F3163F45-D860-4D4C-BB7F-ED3B87AB9EFB}" srcOrd="4" destOrd="0" presId="urn:microsoft.com/office/officeart/2005/8/layout/orgChart1"/>
    <dgm:cxn modelId="{608CCBE6-D36C-4A7C-A532-665BB05AEE68}" type="presParOf" srcId="{3934C596-C3F9-42BE-AEAF-C5526E1A7E37}" destId="{543F22C2-D1D1-4FBD-8DA3-BDB55402C08B}" srcOrd="5" destOrd="0" presId="urn:microsoft.com/office/officeart/2005/8/layout/orgChart1"/>
    <dgm:cxn modelId="{4EA3BAFD-DEBE-4592-83C2-2D24716DE1DF}" type="presParOf" srcId="{543F22C2-D1D1-4FBD-8DA3-BDB55402C08B}" destId="{1F0B5664-36AE-438C-AE24-43AA6D125D31}" srcOrd="0" destOrd="0" presId="urn:microsoft.com/office/officeart/2005/8/layout/orgChart1"/>
    <dgm:cxn modelId="{85474A32-1D4E-460E-8E0B-113A334B0623}" type="presParOf" srcId="{1F0B5664-36AE-438C-AE24-43AA6D125D31}" destId="{85B400B3-F798-4A52-BACA-BDB1CBA3E8DF}" srcOrd="0" destOrd="0" presId="urn:microsoft.com/office/officeart/2005/8/layout/orgChart1"/>
    <dgm:cxn modelId="{C052DCED-E580-42EB-B6B5-547B8B5FD4C1}" type="presParOf" srcId="{1F0B5664-36AE-438C-AE24-43AA6D125D31}" destId="{35F9A132-2F68-42FF-92D8-441657323CA3}" srcOrd="1" destOrd="0" presId="urn:microsoft.com/office/officeart/2005/8/layout/orgChart1"/>
    <dgm:cxn modelId="{C90C143B-40CD-4037-8120-C103EBFA2FA0}" type="presParOf" srcId="{543F22C2-D1D1-4FBD-8DA3-BDB55402C08B}" destId="{7E07CBE8-AAED-4495-95E0-23AC7EF8CC91}" srcOrd="1" destOrd="0" presId="urn:microsoft.com/office/officeart/2005/8/layout/orgChart1"/>
    <dgm:cxn modelId="{743853B5-5B1B-491C-B057-D8AD478C5332}" type="presParOf" srcId="{543F22C2-D1D1-4FBD-8DA3-BDB55402C08B}" destId="{DC2C9A12-41E9-4BF1-8D88-80FF9AC6F76A}" srcOrd="2" destOrd="0" presId="urn:microsoft.com/office/officeart/2005/8/layout/orgChart1"/>
    <dgm:cxn modelId="{073F5311-623D-44AC-8B57-1CD7DC141198}" type="presParOf" srcId="{61E93DC0-05C0-4914-9B00-B24B0692C4CA}" destId="{F15FB01F-8A23-402B-B961-AB7FACBE536F}" srcOrd="2" destOrd="0" presId="urn:microsoft.com/office/officeart/2005/8/layout/orgChart1"/>
    <dgm:cxn modelId="{D184E191-85D8-4DAC-9ECD-C1A88DB54AC2}" type="presParOf" srcId="{42F43A7D-09D4-417F-BC4D-AC6592B3009C}" destId="{67CF6913-E74E-41C5-9A41-5141EB4A4CAF}" srcOrd="2" destOrd="0" presId="urn:microsoft.com/office/officeart/2005/8/layout/orgChart1"/>
    <dgm:cxn modelId="{925E918D-3F4C-46B1-A3B0-71D46A51EDA4}" type="presParOf" srcId="{42F43A7D-09D4-417F-BC4D-AC6592B3009C}" destId="{F4E99113-CA70-4CB5-AA5A-7A11241CE4F2}" srcOrd="3" destOrd="0" presId="urn:microsoft.com/office/officeart/2005/8/layout/orgChart1"/>
    <dgm:cxn modelId="{B1F41C56-4A23-432A-92D0-4766F01A677D}" type="presParOf" srcId="{F4E99113-CA70-4CB5-AA5A-7A11241CE4F2}" destId="{AD78DF2B-EECE-4403-8959-89C59C463B96}" srcOrd="0" destOrd="0" presId="urn:microsoft.com/office/officeart/2005/8/layout/orgChart1"/>
    <dgm:cxn modelId="{74E927CD-DFDC-48B4-87BD-6EC2EF02E895}" type="presParOf" srcId="{AD78DF2B-EECE-4403-8959-89C59C463B96}" destId="{9BA987A8-0C22-4F27-B363-D007B308EFB4}" srcOrd="0" destOrd="0" presId="urn:microsoft.com/office/officeart/2005/8/layout/orgChart1"/>
    <dgm:cxn modelId="{FEA7DFD1-3E05-4C30-9D5D-1F487CB2CBE9}" type="presParOf" srcId="{AD78DF2B-EECE-4403-8959-89C59C463B96}" destId="{D3546CD8-4743-4232-B55B-1599EAE54B8C}" srcOrd="1" destOrd="0" presId="urn:microsoft.com/office/officeart/2005/8/layout/orgChart1"/>
    <dgm:cxn modelId="{C8AB3403-7865-4E8A-B22B-ED4BE21A2275}" type="presParOf" srcId="{F4E99113-CA70-4CB5-AA5A-7A11241CE4F2}" destId="{2D3C6A37-BFDC-420F-B4C0-BD8045C438EE}" srcOrd="1" destOrd="0" presId="urn:microsoft.com/office/officeart/2005/8/layout/orgChart1"/>
    <dgm:cxn modelId="{EA98FE18-FE41-4F19-8B14-C870471597CC}" type="presParOf" srcId="{2D3C6A37-BFDC-420F-B4C0-BD8045C438EE}" destId="{9846C3D0-44C9-438F-BF86-DC2BE7FBFC23}" srcOrd="0" destOrd="0" presId="urn:microsoft.com/office/officeart/2005/8/layout/orgChart1"/>
    <dgm:cxn modelId="{7098F211-43A8-4471-857A-7F27C6092B51}" type="presParOf" srcId="{2D3C6A37-BFDC-420F-B4C0-BD8045C438EE}" destId="{E89E71D0-9C8B-424A-BFE5-66D031E53909}" srcOrd="1" destOrd="0" presId="urn:microsoft.com/office/officeart/2005/8/layout/orgChart1"/>
    <dgm:cxn modelId="{92379C85-D477-429B-B554-276CC49589F3}" type="presParOf" srcId="{E89E71D0-9C8B-424A-BFE5-66D031E53909}" destId="{4F9976B5-69F1-4BB6-BB76-909ABC944C2D}" srcOrd="0" destOrd="0" presId="urn:microsoft.com/office/officeart/2005/8/layout/orgChart1"/>
    <dgm:cxn modelId="{D4E57FA1-8B41-4137-9B53-0EE8DF2B4EF4}" type="presParOf" srcId="{4F9976B5-69F1-4BB6-BB76-909ABC944C2D}" destId="{68A65A4C-3C2F-4144-9BB3-AA8F0F255E03}" srcOrd="0" destOrd="0" presId="urn:microsoft.com/office/officeart/2005/8/layout/orgChart1"/>
    <dgm:cxn modelId="{D1046891-3A56-4539-A87F-C0B06E8649E4}" type="presParOf" srcId="{4F9976B5-69F1-4BB6-BB76-909ABC944C2D}" destId="{BCF040A8-C98B-41E7-9F5B-4BA800BDBF2F}" srcOrd="1" destOrd="0" presId="urn:microsoft.com/office/officeart/2005/8/layout/orgChart1"/>
    <dgm:cxn modelId="{17A03F65-ACA7-487C-92C8-C2CE81541FA6}" type="presParOf" srcId="{E89E71D0-9C8B-424A-BFE5-66D031E53909}" destId="{2B22FA04-D098-47A2-A07C-94B8B3254F49}" srcOrd="1" destOrd="0" presId="urn:microsoft.com/office/officeart/2005/8/layout/orgChart1"/>
    <dgm:cxn modelId="{0090E811-BD94-40C0-A1E0-DB4A1956082C}" type="presParOf" srcId="{E89E71D0-9C8B-424A-BFE5-66D031E53909}" destId="{F1CD7641-6A38-4A52-A964-0A6480AC5336}" srcOrd="2" destOrd="0" presId="urn:microsoft.com/office/officeart/2005/8/layout/orgChart1"/>
    <dgm:cxn modelId="{D2FEAA62-5731-4665-8A09-B9A4A75D0F9A}" type="presParOf" srcId="{2D3C6A37-BFDC-420F-B4C0-BD8045C438EE}" destId="{DD62F3A3-941E-4D6F-973C-1A62E97A2B7E}" srcOrd="2" destOrd="0" presId="urn:microsoft.com/office/officeart/2005/8/layout/orgChart1"/>
    <dgm:cxn modelId="{81EAA295-ACCC-4114-8DD9-674D56A5C834}" type="presParOf" srcId="{2D3C6A37-BFDC-420F-B4C0-BD8045C438EE}" destId="{6C57D2F5-B519-4517-8028-03873F3E3EC6}" srcOrd="3" destOrd="0" presId="urn:microsoft.com/office/officeart/2005/8/layout/orgChart1"/>
    <dgm:cxn modelId="{3F380842-4DC4-481E-B558-1C5AE3217D23}" type="presParOf" srcId="{6C57D2F5-B519-4517-8028-03873F3E3EC6}" destId="{7DBE24CC-574B-46C5-BA73-816A219B7138}" srcOrd="0" destOrd="0" presId="urn:microsoft.com/office/officeart/2005/8/layout/orgChart1"/>
    <dgm:cxn modelId="{2ECC1096-EABB-4F2E-B83E-4F99A98DF193}" type="presParOf" srcId="{7DBE24CC-574B-46C5-BA73-816A219B7138}" destId="{8E237FE2-4B7A-44A0-8F42-E4AD2EA6F78A}" srcOrd="0" destOrd="0" presId="urn:microsoft.com/office/officeart/2005/8/layout/orgChart1"/>
    <dgm:cxn modelId="{88706C7B-4083-46CB-997F-23385CCE2E84}" type="presParOf" srcId="{7DBE24CC-574B-46C5-BA73-816A219B7138}" destId="{72DC3419-D74A-461D-9BE2-C49DB1AB3E74}" srcOrd="1" destOrd="0" presId="urn:microsoft.com/office/officeart/2005/8/layout/orgChart1"/>
    <dgm:cxn modelId="{9DB38180-E93E-43C2-A7BC-B572647C077F}" type="presParOf" srcId="{6C57D2F5-B519-4517-8028-03873F3E3EC6}" destId="{A8675AAF-D81D-4605-A751-B3B0A21779A8}" srcOrd="1" destOrd="0" presId="urn:microsoft.com/office/officeart/2005/8/layout/orgChart1"/>
    <dgm:cxn modelId="{3D369765-57B5-47A3-BC46-2CD92D7DACF8}" type="presParOf" srcId="{6C57D2F5-B519-4517-8028-03873F3E3EC6}" destId="{2371A504-5D91-4EBE-B72A-CC47BBF7DE90}" srcOrd="2" destOrd="0" presId="urn:microsoft.com/office/officeart/2005/8/layout/orgChart1"/>
    <dgm:cxn modelId="{9FC3B064-0E37-4B32-8811-8F6BD0EF5FAA}" type="presParOf" srcId="{2D3C6A37-BFDC-420F-B4C0-BD8045C438EE}" destId="{CE3219B0-5E52-444C-91C3-FF8FB9487B69}" srcOrd="4" destOrd="0" presId="urn:microsoft.com/office/officeart/2005/8/layout/orgChart1"/>
    <dgm:cxn modelId="{7CF1579B-4FF3-4AEF-A0CB-830F0D2D08E5}" type="presParOf" srcId="{2D3C6A37-BFDC-420F-B4C0-BD8045C438EE}" destId="{B8FFC09F-D76A-4B49-B009-04482331AE44}" srcOrd="5" destOrd="0" presId="urn:microsoft.com/office/officeart/2005/8/layout/orgChart1"/>
    <dgm:cxn modelId="{6DF86319-9C9F-4920-8FCE-5D7EE6C3457C}" type="presParOf" srcId="{B8FFC09F-D76A-4B49-B009-04482331AE44}" destId="{652BE392-C51C-41C6-B92C-EEF59634EB87}" srcOrd="0" destOrd="0" presId="urn:microsoft.com/office/officeart/2005/8/layout/orgChart1"/>
    <dgm:cxn modelId="{E5455C27-9B0E-4C99-8CE2-D1C49260CF2C}" type="presParOf" srcId="{652BE392-C51C-41C6-B92C-EEF59634EB87}" destId="{13EB658A-A823-4F60-9F7C-685CF4EE44BF}" srcOrd="0" destOrd="0" presId="urn:microsoft.com/office/officeart/2005/8/layout/orgChart1"/>
    <dgm:cxn modelId="{3B181A79-0139-4DFF-BDC4-F137A432AB2F}" type="presParOf" srcId="{652BE392-C51C-41C6-B92C-EEF59634EB87}" destId="{ACDF51EA-D1C6-476A-9E88-CC39869B7328}" srcOrd="1" destOrd="0" presId="urn:microsoft.com/office/officeart/2005/8/layout/orgChart1"/>
    <dgm:cxn modelId="{1CA8CDA6-6923-41FA-94DD-6E26888D4B1D}" type="presParOf" srcId="{B8FFC09F-D76A-4B49-B009-04482331AE44}" destId="{0E197154-7B1D-4EC5-9DBF-22351D91A386}" srcOrd="1" destOrd="0" presId="urn:microsoft.com/office/officeart/2005/8/layout/orgChart1"/>
    <dgm:cxn modelId="{9F1AF8B8-567F-425C-879A-E825BBC1330F}" type="presParOf" srcId="{B8FFC09F-D76A-4B49-B009-04482331AE44}" destId="{8DAB09D7-69B0-497F-A7AE-7971DDA5F56C}" srcOrd="2" destOrd="0" presId="urn:microsoft.com/office/officeart/2005/8/layout/orgChart1"/>
    <dgm:cxn modelId="{D73E7C65-6233-4C79-8E3D-B731ADA5DF58}" type="presParOf" srcId="{2D3C6A37-BFDC-420F-B4C0-BD8045C438EE}" destId="{070C7FD8-115C-4CD6-8C1A-67984FC26BF2}" srcOrd="6" destOrd="0" presId="urn:microsoft.com/office/officeart/2005/8/layout/orgChart1"/>
    <dgm:cxn modelId="{F9502585-1783-41DB-A8C9-970994C1537B}" type="presParOf" srcId="{2D3C6A37-BFDC-420F-B4C0-BD8045C438EE}" destId="{5B4D7063-A9B0-4A44-B4F2-0E9742B69868}" srcOrd="7" destOrd="0" presId="urn:microsoft.com/office/officeart/2005/8/layout/orgChart1"/>
    <dgm:cxn modelId="{4EBE2275-88EF-4BCB-8519-08D551F6986B}" type="presParOf" srcId="{5B4D7063-A9B0-4A44-B4F2-0E9742B69868}" destId="{5E97962E-62E3-4CEC-976C-7ED8C704EDA3}" srcOrd="0" destOrd="0" presId="urn:microsoft.com/office/officeart/2005/8/layout/orgChart1"/>
    <dgm:cxn modelId="{0C55A6D2-3CE1-4C2F-97FB-DB1074D614E4}" type="presParOf" srcId="{5E97962E-62E3-4CEC-976C-7ED8C704EDA3}" destId="{4E1EC387-0734-40F8-8903-DB701CD7D1C5}" srcOrd="0" destOrd="0" presId="urn:microsoft.com/office/officeart/2005/8/layout/orgChart1"/>
    <dgm:cxn modelId="{2CCCD92D-9725-4500-83B1-A6D548662514}" type="presParOf" srcId="{5E97962E-62E3-4CEC-976C-7ED8C704EDA3}" destId="{6A2C5910-5604-404E-A634-E21B5F1D849C}" srcOrd="1" destOrd="0" presId="urn:microsoft.com/office/officeart/2005/8/layout/orgChart1"/>
    <dgm:cxn modelId="{F4121FBB-37D1-48C2-903A-C10042C96680}" type="presParOf" srcId="{5B4D7063-A9B0-4A44-B4F2-0E9742B69868}" destId="{693974F5-6E24-4A2A-90A1-2AE4DCE68A98}" srcOrd="1" destOrd="0" presId="urn:microsoft.com/office/officeart/2005/8/layout/orgChart1"/>
    <dgm:cxn modelId="{34F6BA5F-1C7E-4F63-9FCA-C898221AD8A8}" type="presParOf" srcId="{5B4D7063-A9B0-4A44-B4F2-0E9742B69868}" destId="{9EAB3B8F-CA23-4815-B0F3-CA3E79A2E43C}" srcOrd="2" destOrd="0" presId="urn:microsoft.com/office/officeart/2005/8/layout/orgChart1"/>
    <dgm:cxn modelId="{8FF205FE-419B-48A3-A425-E82FE6B03AD8}" type="presParOf" srcId="{2D3C6A37-BFDC-420F-B4C0-BD8045C438EE}" destId="{D45CB597-D3A9-4947-BD03-7E8748F4B79B}" srcOrd="8" destOrd="0" presId="urn:microsoft.com/office/officeart/2005/8/layout/orgChart1"/>
    <dgm:cxn modelId="{57555217-2DB0-43E7-8C8B-582AA2B95436}" type="presParOf" srcId="{2D3C6A37-BFDC-420F-B4C0-BD8045C438EE}" destId="{8CF1A08E-564D-4C43-B503-15B96C47A892}" srcOrd="9" destOrd="0" presId="urn:microsoft.com/office/officeart/2005/8/layout/orgChart1"/>
    <dgm:cxn modelId="{A98E4622-FEC0-4365-A5D1-43E52F188A68}" type="presParOf" srcId="{8CF1A08E-564D-4C43-B503-15B96C47A892}" destId="{17800E63-4C9F-4A58-A962-E47F4F6B6E53}" srcOrd="0" destOrd="0" presId="urn:microsoft.com/office/officeart/2005/8/layout/orgChart1"/>
    <dgm:cxn modelId="{7FD937DA-51FB-4B0C-B0B5-969AAEF8629B}" type="presParOf" srcId="{17800E63-4C9F-4A58-A962-E47F4F6B6E53}" destId="{89B8228A-1917-4E57-A549-B8D186618009}" srcOrd="0" destOrd="0" presId="urn:microsoft.com/office/officeart/2005/8/layout/orgChart1"/>
    <dgm:cxn modelId="{4BCE9932-E2E1-4E69-8357-315DB75CDF1F}" type="presParOf" srcId="{17800E63-4C9F-4A58-A962-E47F4F6B6E53}" destId="{245DD961-4C14-4B1A-B705-9EB53865E846}" srcOrd="1" destOrd="0" presId="urn:microsoft.com/office/officeart/2005/8/layout/orgChart1"/>
    <dgm:cxn modelId="{0AA50C2F-3C6F-4B71-A6E3-8C9CC312F09F}" type="presParOf" srcId="{8CF1A08E-564D-4C43-B503-15B96C47A892}" destId="{3714AFEB-E6A8-47F6-8535-691B89103DA8}" srcOrd="1" destOrd="0" presId="urn:microsoft.com/office/officeart/2005/8/layout/orgChart1"/>
    <dgm:cxn modelId="{0EB44014-2C5E-4AC5-BA54-2DDA6F22DC38}" type="presParOf" srcId="{8CF1A08E-564D-4C43-B503-15B96C47A892}" destId="{A4BF964A-3748-475A-BCC3-A2E117067FD4}" srcOrd="2" destOrd="0" presId="urn:microsoft.com/office/officeart/2005/8/layout/orgChart1"/>
    <dgm:cxn modelId="{656FB548-F477-428D-8F8B-527D79FD451F}" type="presParOf" srcId="{F4E99113-CA70-4CB5-AA5A-7A11241CE4F2}" destId="{FBFB0433-6A7F-41A0-B169-598EC7AF7989}" srcOrd="2" destOrd="0" presId="urn:microsoft.com/office/officeart/2005/8/layout/orgChart1"/>
    <dgm:cxn modelId="{C96AFA3F-5104-424E-A777-50A0F33E297B}" type="presParOf" srcId="{42F43A7D-09D4-417F-BC4D-AC6592B3009C}" destId="{FAF9504E-E7EB-43A8-9E6A-F29C098F431A}" srcOrd="4" destOrd="0" presId="urn:microsoft.com/office/officeart/2005/8/layout/orgChart1"/>
    <dgm:cxn modelId="{F34EDFFF-71E0-4EE9-876B-59A97062603C}" type="presParOf" srcId="{42F43A7D-09D4-417F-BC4D-AC6592B3009C}" destId="{67989ABE-4CFC-4C47-9148-DD10158FCBA7}" srcOrd="5" destOrd="0" presId="urn:microsoft.com/office/officeart/2005/8/layout/orgChart1"/>
    <dgm:cxn modelId="{F73FD0A0-DBEE-47C3-8EDF-CFC7CCF8D8FC}" type="presParOf" srcId="{67989ABE-4CFC-4C47-9148-DD10158FCBA7}" destId="{AFF5BD95-A65E-480F-B08E-A1970363106C}" srcOrd="0" destOrd="0" presId="urn:microsoft.com/office/officeart/2005/8/layout/orgChart1"/>
    <dgm:cxn modelId="{47A3BA4B-9A7A-4461-A2F3-D3B52EECE8DC}" type="presParOf" srcId="{AFF5BD95-A65E-480F-B08E-A1970363106C}" destId="{97BD0608-8F0E-477E-BA7F-E98A82B70AFF}" srcOrd="0" destOrd="0" presId="urn:microsoft.com/office/officeart/2005/8/layout/orgChart1"/>
    <dgm:cxn modelId="{CDD0139B-BAB9-4AE6-A43D-4017AAA39EAC}" type="presParOf" srcId="{AFF5BD95-A65E-480F-B08E-A1970363106C}" destId="{A12E9CC5-6C57-465F-8039-607856B1F384}" srcOrd="1" destOrd="0" presId="urn:microsoft.com/office/officeart/2005/8/layout/orgChart1"/>
    <dgm:cxn modelId="{09851F6B-2974-4064-905C-9B5A2AB2B58C}" type="presParOf" srcId="{67989ABE-4CFC-4C47-9148-DD10158FCBA7}" destId="{1E3EB6F1-D7F7-48BA-A40E-616067F224DC}" srcOrd="1" destOrd="0" presId="urn:microsoft.com/office/officeart/2005/8/layout/orgChart1"/>
    <dgm:cxn modelId="{8F58C8F9-BFDC-4DF1-8ABF-1A8DC3E11A08}" type="presParOf" srcId="{1E3EB6F1-D7F7-48BA-A40E-616067F224DC}" destId="{28276FAC-5572-4020-B794-AE769F30255B}" srcOrd="0" destOrd="0" presId="urn:microsoft.com/office/officeart/2005/8/layout/orgChart1"/>
    <dgm:cxn modelId="{8319365A-A25A-4BE3-9200-5C62981E685F}" type="presParOf" srcId="{1E3EB6F1-D7F7-48BA-A40E-616067F224DC}" destId="{1622043E-374E-42FD-A174-5D63E51AB641}" srcOrd="1" destOrd="0" presId="urn:microsoft.com/office/officeart/2005/8/layout/orgChart1"/>
    <dgm:cxn modelId="{CB9B78EF-7117-4DCA-9A13-EC9242E2F5DE}" type="presParOf" srcId="{1622043E-374E-42FD-A174-5D63E51AB641}" destId="{EF5CDF50-C2D2-4916-B514-7B9F54BDFE1C}" srcOrd="0" destOrd="0" presId="urn:microsoft.com/office/officeart/2005/8/layout/orgChart1"/>
    <dgm:cxn modelId="{7AC0AC6C-528D-45DB-A65C-DB8003CC157A}" type="presParOf" srcId="{EF5CDF50-C2D2-4916-B514-7B9F54BDFE1C}" destId="{E964DCEF-C4CC-4F8A-A8D2-A9E0B76E0C0D}" srcOrd="0" destOrd="0" presId="urn:microsoft.com/office/officeart/2005/8/layout/orgChart1"/>
    <dgm:cxn modelId="{EEB55989-19F3-4255-AC26-36CE22FBF3F4}" type="presParOf" srcId="{EF5CDF50-C2D2-4916-B514-7B9F54BDFE1C}" destId="{BEFDB041-5DFE-473A-A09D-B8668BC32EF8}" srcOrd="1" destOrd="0" presId="urn:microsoft.com/office/officeart/2005/8/layout/orgChart1"/>
    <dgm:cxn modelId="{D0BFCF79-ECC5-40C0-B713-023B8315176B}" type="presParOf" srcId="{1622043E-374E-42FD-A174-5D63E51AB641}" destId="{368A10FE-7B50-4A30-BE32-7EA3996D4AA7}" srcOrd="1" destOrd="0" presId="urn:microsoft.com/office/officeart/2005/8/layout/orgChart1"/>
    <dgm:cxn modelId="{77F07639-7BE9-421E-8B08-AF2D4FEC232E}" type="presParOf" srcId="{1622043E-374E-42FD-A174-5D63E51AB641}" destId="{4A936047-6583-4E97-8A49-68C15EBFEBA2}" srcOrd="2" destOrd="0" presId="urn:microsoft.com/office/officeart/2005/8/layout/orgChart1"/>
    <dgm:cxn modelId="{E73B8D76-EC74-4BC3-9F23-6A398132040A}" type="presParOf" srcId="{1E3EB6F1-D7F7-48BA-A40E-616067F224DC}" destId="{1D59C480-71F3-45CA-9AB9-75F091B1E8AC}" srcOrd="2" destOrd="0" presId="urn:microsoft.com/office/officeart/2005/8/layout/orgChart1"/>
    <dgm:cxn modelId="{E97A2A4D-E83B-4195-878A-23C60D131FF3}" type="presParOf" srcId="{1E3EB6F1-D7F7-48BA-A40E-616067F224DC}" destId="{33A9C54C-28F1-458C-970D-1ED045FD23FB}" srcOrd="3" destOrd="0" presId="urn:microsoft.com/office/officeart/2005/8/layout/orgChart1"/>
    <dgm:cxn modelId="{A33C66E9-0EA7-49C6-87C0-C799FAD68984}" type="presParOf" srcId="{33A9C54C-28F1-458C-970D-1ED045FD23FB}" destId="{B225F7E5-DC96-46F2-919D-68A95D36394B}" srcOrd="0" destOrd="0" presId="urn:microsoft.com/office/officeart/2005/8/layout/orgChart1"/>
    <dgm:cxn modelId="{0F257995-CDD1-4A24-B2B3-5057C3F2B3F7}" type="presParOf" srcId="{B225F7E5-DC96-46F2-919D-68A95D36394B}" destId="{9615BA4D-11EB-4BC5-85AC-63C23BFB47A4}" srcOrd="0" destOrd="0" presId="urn:microsoft.com/office/officeart/2005/8/layout/orgChart1"/>
    <dgm:cxn modelId="{2415CCB8-E904-4567-8865-527BDFB9315B}" type="presParOf" srcId="{B225F7E5-DC96-46F2-919D-68A95D36394B}" destId="{32A4ADBA-AF34-4E5E-841D-695C44584E09}" srcOrd="1" destOrd="0" presId="urn:microsoft.com/office/officeart/2005/8/layout/orgChart1"/>
    <dgm:cxn modelId="{39301DB6-D03F-483D-A16B-9B3E1999F5F5}" type="presParOf" srcId="{33A9C54C-28F1-458C-970D-1ED045FD23FB}" destId="{DA5126F9-5B42-4B18-A591-201C28BBEB86}" srcOrd="1" destOrd="0" presId="urn:microsoft.com/office/officeart/2005/8/layout/orgChart1"/>
    <dgm:cxn modelId="{AE050663-8EC9-402F-AA72-91C15223DFDC}" type="presParOf" srcId="{33A9C54C-28F1-458C-970D-1ED045FD23FB}" destId="{902EB2EE-46B1-486F-A1BD-053CC6E0561B}" srcOrd="2" destOrd="0" presId="urn:microsoft.com/office/officeart/2005/8/layout/orgChart1"/>
    <dgm:cxn modelId="{A68231B4-7720-4CF1-AB92-F6B78AD59AFF}" type="presParOf" srcId="{1E3EB6F1-D7F7-48BA-A40E-616067F224DC}" destId="{EFE8C993-F915-4A18-8C7D-8F8E3AA670A4}" srcOrd="4" destOrd="0" presId="urn:microsoft.com/office/officeart/2005/8/layout/orgChart1"/>
    <dgm:cxn modelId="{A3446926-C9AD-4B31-BE76-AB82833CCE24}" type="presParOf" srcId="{1E3EB6F1-D7F7-48BA-A40E-616067F224DC}" destId="{384AC15F-E0B6-4AA1-816B-F06610C89C4F}" srcOrd="5" destOrd="0" presId="urn:microsoft.com/office/officeart/2005/8/layout/orgChart1"/>
    <dgm:cxn modelId="{23C3435D-801C-4680-A0E2-7AE3F1BE9A6F}" type="presParOf" srcId="{384AC15F-E0B6-4AA1-816B-F06610C89C4F}" destId="{E12FFDE3-8530-4BC0-9079-7D047C8C9076}" srcOrd="0" destOrd="0" presId="urn:microsoft.com/office/officeart/2005/8/layout/orgChart1"/>
    <dgm:cxn modelId="{5AC7FB78-68A6-4D7A-B069-AFEAF1ACA8E5}" type="presParOf" srcId="{E12FFDE3-8530-4BC0-9079-7D047C8C9076}" destId="{79654C96-B399-4D86-806A-F3F927F9E8DC}" srcOrd="0" destOrd="0" presId="urn:microsoft.com/office/officeart/2005/8/layout/orgChart1"/>
    <dgm:cxn modelId="{7D29E815-403A-42D5-AD32-44B56E509ED2}" type="presParOf" srcId="{E12FFDE3-8530-4BC0-9079-7D047C8C9076}" destId="{F989F1FE-3D39-48FE-8FE5-C7C1007B7008}" srcOrd="1" destOrd="0" presId="urn:microsoft.com/office/officeart/2005/8/layout/orgChart1"/>
    <dgm:cxn modelId="{E3FD52B9-62DA-4AD2-9254-86A9D77443D0}" type="presParOf" srcId="{384AC15F-E0B6-4AA1-816B-F06610C89C4F}" destId="{80958FBC-CAF0-47B2-8695-119ECCF9D691}" srcOrd="1" destOrd="0" presId="urn:microsoft.com/office/officeart/2005/8/layout/orgChart1"/>
    <dgm:cxn modelId="{A2DE84B9-BBBC-48AF-B7E7-E33F70789415}" type="presParOf" srcId="{384AC15F-E0B6-4AA1-816B-F06610C89C4F}" destId="{02C1F236-EBCB-4506-B05B-B08AE5EF46D7}" srcOrd="2" destOrd="0" presId="urn:microsoft.com/office/officeart/2005/8/layout/orgChart1"/>
    <dgm:cxn modelId="{B58AE36A-5158-494E-8D3A-B2B4BA4AE549}" type="presParOf" srcId="{67989ABE-4CFC-4C47-9148-DD10158FCBA7}" destId="{0DA94810-4A81-4771-8860-8A9F83299908}" srcOrd="2" destOrd="0" presId="urn:microsoft.com/office/officeart/2005/8/layout/orgChart1"/>
    <dgm:cxn modelId="{EFEF4BD6-1A95-4E64-9951-C81569540F97}" type="presParOf" srcId="{50F92634-0D88-45C0-89AC-8D95D659C7B4}" destId="{F8F007A6-F6CB-4E59-B88F-0F48EEA2EFC8}" srcOrd="2" destOrd="0" presId="urn:microsoft.com/office/officeart/2005/8/layout/orgChart1"/>
    <dgm:cxn modelId="{775E2FEA-4C1D-42DC-BE59-457AEF7420F2}" type="presParOf" srcId="{F8F007A6-F6CB-4E59-B88F-0F48EEA2EFC8}" destId="{B02377C3-008A-4419-9FF0-96CD7D2F3AA0}" srcOrd="0" destOrd="0" presId="urn:microsoft.com/office/officeart/2005/8/layout/orgChart1"/>
    <dgm:cxn modelId="{71D1AB60-5533-437B-94CD-1D0D6F0224AD}" type="presParOf" srcId="{F8F007A6-F6CB-4E59-B88F-0F48EEA2EFC8}" destId="{70986E89-EA2E-4E6D-A38E-49999D0CA410}" srcOrd="1" destOrd="0" presId="urn:microsoft.com/office/officeart/2005/8/layout/orgChart1"/>
    <dgm:cxn modelId="{D457C6E1-BA06-4AE9-9D8F-04A5FE20ECAA}" type="presParOf" srcId="{70986E89-EA2E-4E6D-A38E-49999D0CA410}" destId="{C7508790-C078-4DF4-B16F-48F860627A3A}" srcOrd="0" destOrd="0" presId="urn:microsoft.com/office/officeart/2005/8/layout/orgChart1"/>
    <dgm:cxn modelId="{C0CED64F-207E-4655-AEBE-B33471405A9C}" type="presParOf" srcId="{C7508790-C078-4DF4-B16F-48F860627A3A}" destId="{FA0A346F-05FE-47FC-A939-BE55AC0BFCA8}" srcOrd="0" destOrd="0" presId="urn:microsoft.com/office/officeart/2005/8/layout/orgChart1"/>
    <dgm:cxn modelId="{F1954C4D-F241-4127-835F-34CE3A6AD9BB}" type="presParOf" srcId="{C7508790-C078-4DF4-B16F-48F860627A3A}" destId="{DE1F83B6-7D0A-4601-A5F2-9466BCDC6E05}" srcOrd="1" destOrd="0" presId="urn:microsoft.com/office/officeart/2005/8/layout/orgChart1"/>
    <dgm:cxn modelId="{FD040B41-D322-4A16-B22D-D25346448DC5}" type="presParOf" srcId="{70986E89-EA2E-4E6D-A38E-49999D0CA410}" destId="{578DEDFC-BBD0-42F6-A693-937234D18B11}" srcOrd="1" destOrd="0" presId="urn:microsoft.com/office/officeart/2005/8/layout/orgChart1"/>
    <dgm:cxn modelId="{A84DD1D3-1D55-44D7-B940-C274C8DF70AB}" type="presParOf" srcId="{70986E89-EA2E-4E6D-A38E-49999D0CA410}" destId="{9E8A0889-FE07-4745-BFB3-6D5D292ECFFB}" srcOrd="2" destOrd="0" presId="urn:microsoft.com/office/officeart/2005/8/layout/orgChart1"/>
    <dgm:cxn modelId="{23BEDE62-5438-4CBA-BE5D-6B5E1F634355}" type="presParOf" srcId="{F8F007A6-F6CB-4E59-B88F-0F48EEA2EFC8}" destId="{28F9DC88-AC67-4436-B4C2-1E0E3F9F52B2}" srcOrd="2" destOrd="0" presId="urn:microsoft.com/office/officeart/2005/8/layout/orgChart1"/>
    <dgm:cxn modelId="{972CFCE8-F93B-4A29-85D6-8DB21F8C2A0F}" type="presParOf" srcId="{F8F007A6-F6CB-4E59-B88F-0F48EEA2EFC8}" destId="{38594BA3-EC23-4902-AEF5-CD201DF2EE29}" srcOrd="3" destOrd="0" presId="urn:microsoft.com/office/officeart/2005/8/layout/orgChart1"/>
    <dgm:cxn modelId="{07E0472C-458D-48D0-8BCE-A96D7456CB70}" type="presParOf" srcId="{38594BA3-EC23-4902-AEF5-CD201DF2EE29}" destId="{1D8C4D8A-DD92-4A66-A155-7AC02BDEFE28}" srcOrd="0" destOrd="0" presId="urn:microsoft.com/office/officeart/2005/8/layout/orgChart1"/>
    <dgm:cxn modelId="{DBA12F81-B113-4609-9725-2C46AC23C69B}" type="presParOf" srcId="{1D8C4D8A-DD92-4A66-A155-7AC02BDEFE28}" destId="{A7825942-DA60-4CEF-9292-FAF1CB39A9BE}" srcOrd="0" destOrd="0" presId="urn:microsoft.com/office/officeart/2005/8/layout/orgChart1"/>
    <dgm:cxn modelId="{216268FD-C355-48D9-972D-6879831360AA}" type="presParOf" srcId="{1D8C4D8A-DD92-4A66-A155-7AC02BDEFE28}" destId="{F5DCB85C-2031-412A-B325-916DEE28C8AA}" srcOrd="1" destOrd="0" presId="urn:microsoft.com/office/officeart/2005/8/layout/orgChart1"/>
    <dgm:cxn modelId="{85A51D70-B8DA-4747-A33D-B0A562A06050}" type="presParOf" srcId="{38594BA3-EC23-4902-AEF5-CD201DF2EE29}" destId="{413CC17F-E8CE-45B8-88F7-5D58E7DD33CF}" srcOrd="1" destOrd="0" presId="urn:microsoft.com/office/officeart/2005/8/layout/orgChart1"/>
    <dgm:cxn modelId="{94FBEA80-99ED-49A3-BEC0-F34F2B5FE3D4}" type="presParOf" srcId="{38594BA3-EC23-4902-AEF5-CD201DF2EE29}" destId="{0BB2DCB1-4A28-4A94-825A-E22A506D3A25}" srcOrd="2" destOrd="0" presId="urn:microsoft.com/office/officeart/2005/8/layout/orgChart1"/>
    <dgm:cxn modelId="{5CAB2DBC-FFEE-4729-B70C-B4360D804472}" type="presParOf" srcId="{F8F007A6-F6CB-4E59-B88F-0F48EEA2EFC8}" destId="{0C40E069-3BDD-4F0C-BCDF-1A1FAECC75C9}" srcOrd="4" destOrd="0" presId="urn:microsoft.com/office/officeart/2005/8/layout/orgChart1"/>
    <dgm:cxn modelId="{C093B54D-308E-4262-AAFC-EEBC1593B20C}" type="presParOf" srcId="{F8F007A6-F6CB-4E59-B88F-0F48EEA2EFC8}" destId="{3993BD23-9E60-4632-A102-D027B82FC0D9}" srcOrd="5" destOrd="0" presId="urn:microsoft.com/office/officeart/2005/8/layout/orgChart1"/>
    <dgm:cxn modelId="{ADD75CDD-0146-46F5-A3D0-F22A554A6A29}" type="presParOf" srcId="{3993BD23-9E60-4632-A102-D027B82FC0D9}" destId="{0A51C50C-5C2B-4CA1-8C3B-FA6BD543FA91}" srcOrd="0" destOrd="0" presId="urn:microsoft.com/office/officeart/2005/8/layout/orgChart1"/>
    <dgm:cxn modelId="{CF15B607-D7C6-4520-A439-D7BEA7ABD03D}" type="presParOf" srcId="{0A51C50C-5C2B-4CA1-8C3B-FA6BD543FA91}" destId="{8DC64A4D-3599-47F3-83CC-519CC1FCB348}" srcOrd="0" destOrd="0" presId="urn:microsoft.com/office/officeart/2005/8/layout/orgChart1"/>
    <dgm:cxn modelId="{F408C4AF-3A58-42B4-B209-3FA1BA171CAC}" type="presParOf" srcId="{0A51C50C-5C2B-4CA1-8C3B-FA6BD543FA91}" destId="{EF9F6D41-E6D9-4E2A-B4E5-ED25C3DC2BF1}" srcOrd="1" destOrd="0" presId="urn:microsoft.com/office/officeart/2005/8/layout/orgChart1"/>
    <dgm:cxn modelId="{3BD75BF8-B41D-48EB-ADBF-1BDA3D1AFD06}" type="presParOf" srcId="{3993BD23-9E60-4632-A102-D027B82FC0D9}" destId="{CB19AA27-328F-40E0-AA91-32F33B7AC059}" srcOrd="1" destOrd="0" presId="urn:microsoft.com/office/officeart/2005/8/layout/orgChart1"/>
    <dgm:cxn modelId="{14E77200-7A72-4B15-A397-9E34AD4ED1A1}" type="presParOf" srcId="{3993BD23-9E60-4632-A102-D027B82FC0D9}" destId="{1CA536F6-0B5A-4A42-B7A1-86B7B8B14A43}" srcOrd="2" destOrd="0" presId="urn:microsoft.com/office/officeart/2005/8/layout/orgChart1"/>
    <dgm:cxn modelId="{F835B28C-AEF8-4BEB-A950-5B4DF0CE3CAC}" type="presParOf" srcId="{F8F007A6-F6CB-4E59-B88F-0F48EEA2EFC8}" destId="{E5D62039-8590-4A3C-AB5E-888A9A7F9470}" srcOrd="6" destOrd="0" presId="urn:microsoft.com/office/officeart/2005/8/layout/orgChart1"/>
    <dgm:cxn modelId="{5E3666DE-BC21-4300-AC04-F07D8A8E3440}" type="presParOf" srcId="{F8F007A6-F6CB-4E59-B88F-0F48EEA2EFC8}" destId="{285EE018-D386-4BE3-9DAE-9D415D1E0F4D}" srcOrd="7" destOrd="0" presId="urn:microsoft.com/office/officeart/2005/8/layout/orgChart1"/>
    <dgm:cxn modelId="{DDE357F9-DF52-4786-9E7C-C1D9B971C21E}" type="presParOf" srcId="{285EE018-D386-4BE3-9DAE-9D415D1E0F4D}" destId="{81A712E0-7C48-41C8-A67D-F89F920EA8AF}" srcOrd="0" destOrd="0" presId="urn:microsoft.com/office/officeart/2005/8/layout/orgChart1"/>
    <dgm:cxn modelId="{4835FA83-78E6-43D6-AA29-F30F41657E46}" type="presParOf" srcId="{81A712E0-7C48-41C8-A67D-F89F920EA8AF}" destId="{F53430CA-3EE2-4F37-8805-68FCF771B5ED}" srcOrd="0" destOrd="0" presId="urn:microsoft.com/office/officeart/2005/8/layout/orgChart1"/>
    <dgm:cxn modelId="{550FAD3B-18DE-4A71-86EB-EC1FE33934F6}" type="presParOf" srcId="{81A712E0-7C48-41C8-A67D-F89F920EA8AF}" destId="{6F51DBDC-7FF4-43E6-A7B9-471362F2394F}" srcOrd="1" destOrd="0" presId="urn:microsoft.com/office/officeart/2005/8/layout/orgChart1"/>
    <dgm:cxn modelId="{7F28421B-D6AE-4ABE-A426-21B60082D2C3}" type="presParOf" srcId="{285EE018-D386-4BE3-9DAE-9D415D1E0F4D}" destId="{CA5F3F25-6E75-4D86-B28F-61942A44287A}" srcOrd="1" destOrd="0" presId="urn:microsoft.com/office/officeart/2005/8/layout/orgChart1"/>
    <dgm:cxn modelId="{CBBC9496-1B54-459C-8C21-AA076A8639B0}" type="presParOf" srcId="{285EE018-D386-4BE3-9DAE-9D415D1E0F4D}" destId="{81326F38-EA12-4EA1-80DE-34B77F53BA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52485-317B-44F3-8ACB-EC080B77D791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2B87675-9E88-4D6A-A515-89C105678584}">
      <dgm:prSet phldrT="[Texto]" custT="1"/>
      <dgm:spPr>
        <a:xfrm rot="16200000">
          <a:off x="-316870" y="317003"/>
          <a:ext cx="2232248" cy="1598240"/>
        </a:xfrm>
        <a:solidFill>
          <a:srgbClr val="C86664"/>
        </a:solidFill>
        <a:ln w="57150" cap="flat" cmpd="sng" algn="ctr">
          <a:solidFill>
            <a:schemeClr val="accent4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pt-BR" sz="21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Aplicação do </a:t>
          </a:r>
          <a:r>
            <a:rPr lang="pt-BR" sz="3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ENADE</a:t>
          </a:r>
          <a:endParaRPr lang="pt-BR" sz="3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75F39A-E7B6-4961-8474-2FD09056BA35}" type="parTrans" cxnId="{4621C1B3-DE18-444C-809A-A670BD05C459}">
      <dgm:prSet/>
      <dgm:spPr/>
      <dgm:t>
        <a:bodyPr/>
        <a:lstStyle/>
        <a:p>
          <a:endParaRPr lang="pt-BR"/>
        </a:p>
      </dgm:t>
    </dgm:pt>
    <dgm:pt modelId="{8CC503C2-A5C2-4D01-AF25-E64E055C3D65}" type="sibTrans" cxnId="{4621C1B3-DE18-444C-809A-A670BD05C459}">
      <dgm:prSet/>
      <dgm:spPr/>
      <dgm:t>
        <a:bodyPr/>
        <a:lstStyle/>
        <a:p>
          <a:endParaRPr lang="pt-BR"/>
        </a:p>
      </dgm:t>
    </dgm:pt>
    <dgm:pt modelId="{83E25BCF-D2CB-495D-BFCF-D3A8C0564524}">
      <dgm:prSet phldrT="[Texto]" custT="1"/>
      <dgm:spPr>
        <a:xfrm rot="16200000">
          <a:off x="1696097" y="22144"/>
          <a:ext cx="2232248" cy="2187958"/>
        </a:xfrm>
        <a:solidFill>
          <a:srgbClr val="4BACC6">
            <a:lumMod val="60000"/>
            <a:lumOff val="40000"/>
          </a:srgbClr>
        </a:solidFill>
        <a:ln w="5715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pt-BR" sz="2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Divulgação do  </a:t>
          </a:r>
        </a:p>
        <a:p>
          <a:pPr>
            <a:spcAft>
              <a:spcPts val="600"/>
            </a:spcAft>
          </a:pPr>
          <a:r>
            <a:rPr lang="pt-BR" sz="3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CPC</a:t>
          </a:r>
          <a:endParaRPr lang="pt-BR" sz="3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E645773-0BA8-48B2-AF03-20782340591C}" type="parTrans" cxnId="{155D9CC5-2DD2-4B50-A066-1BAC3C239AE0}">
      <dgm:prSet/>
      <dgm:spPr/>
      <dgm:t>
        <a:bodyPr/>
        <a:lstStyle/>
        <a:p>
          <a:endParaRPr lang="pt-BR"/>
        </a:p>
      </dgm:t>
    </dgm:pt>
    <dgm:pt modelId="{F9C33BA3-B673-44B6-B02E-E31E9C069566}" type="sibTrans" cxnId="{155D9CC5-2DD2-4B50-A066-1BAC3C239AE0}">
      <dgm:prSet/>
      <dgm:spPr/>
      <dgm:t>
        <a:bodyPr/>
        <a:lstStyle/>
        <a:p>
          <a:endParaRPr lang="pt-BR"/>
        </a:p>
      </dgm:t>
    </dgm:pt>
    <dgm:pt modelId="{646E3E96-C69F-40F4-941F-A9AB52CC9A5E}">
      <dgm:prSet phldrT="[Texto]" custT="1"/>
      <dgm:spPr>
        <a:xfrm rot="16200000">
          <a:off x="4353227" y="-327158"/>
          <a:ext cx="2232248" cy="2886565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5715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pt-B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Providências para </a:t>
          </a:r>
          <a:r>
            <a:rPr lang="pt-BR" sz="2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Renovação Reconhecimento</a:t>
          </a:r>
        </a:p>
      </dgm:t>
    </dgm:pt>
    <dgm:pt modelId="{D8A0DD38-0F72-418B-9C62-E49F231EA82D}" type="parTrans" cxnId="{982E8263-3829-4057-8684-1EE4CF381CCC}">
      <dgm:prSet/>
      <dgm:spPr/>
      <dgm:t>
        <a:bodyPr/>
        <a:lstStyle/>
        <a:p>
          <a:endParaRPr lang="pt-BR"/>
        </a:p>
      </dgm:t>
    </dgm:pt>
    <dgm:pt modelId="{AA6743BC-82CB-497E-94A8-268468DF23F2}" type="sibTrans" cxnId="{982E8263-3829-4057-8684-1EE4CF381CCC}">
      <dgm:prSet/>
      <dgm:spPr/>
      <dgm:t>
        <a:bodyPr/>
        <a:lstStyle/>
        <a:p>
          <a:endParaRPr lang="pt-BR"/>
        </a:p>
      </dgm:t>
    </dgm:pt>
    <dgm:pt modelId="{4B262A74-DF1A-46B6-9700-76FB22238680}" type="pres">
      <dgm:prSet presAssocID="{61352485-317B-44F3-8ACB-EC080B77D7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5BD2FC-FDBC-44DD-A8DD-194975566062}" type="pres">
      <dgm:prSet presAssocID="{E2B87675-9E88-4D6A-A515-89C105678584}" presName="node" presStyleLbl="node1" presStyleIdx="0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pt-BR"/>
        </a:p>
      </dgm:t>
    </dgm:pt>
    <dgm:pt modelId="{43486608-0348-4A08-ACF0-EF96ADB0435A}" type="pres">
      <dgm:prSet presAssocID="{8CC503C2-A5C2-4D01-AF25-E64E055C3D65}" presName="sibTrans" presStyleCnt="0"/>
      <dgm:spPr/>
    </dgm:pt>
    <dgm:pt modelId="{15102DED-A89B-4DBA-9303-FCB56AFFD354}" type="pres">
      <dgm:prSet presAssocID="{83E25BCF-D2CB-495D-BFCF-D3A8C0564524}" presName="node" presStyleLbl="node1" presStyleIdx="1" presStyleCnt="3" custScaleX="136898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pt-BR"/>
        </a:p>
      </dgm:t>
    </dgm:pt>
    <dgm:pt modelId="{F814193B-17D2-4202-BCF5-57DA1D23E006}" type="pres">
      <dgm:prSet presAssocID="{F9C33BA3-B673-44B6-B02E-E31E9C069566}" presName="sibTrans" presStyleCnt="0"/>
      <dgm:spPr/>
    </dgm:pt>
    <dgm:pt modelId="{A0FA9C44-E53C-4534-BDA2-5AED558505BA}" type="pres">
      <dgm:prSet presAssocID="{646E3E96-C69F-40F4-941F-A9AB52CC9A5E}" presName="node" presStyleLbl="node1" presStyleIdx="2" presStyleCnt="3" custScaleX="180609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pt-BR"/>
        </a:p>
      </dgm:t>
    </dgm:pt>
  </dgm:ptLst>
  <dgm:cxnLst>
    <dgm:cxn modelId="{14F8B39B-E5C6-493B-9D8C-ECBACE9EA5DD}" type="presOf" srcId="{646E3E96-C69F-40F4-941F-A9AB52CC9A5E}" destId="{A0FA9C44-E53C-4534-BDA2-5AED558505BA}" srcOrd="0" destOrd="0" presId="urn:microsoft.com/office/officeart/2005/8/layout/hList6"/>
    <dgm:cxn modelId="{982E8263-3829-4057-8684-1EE4CF381CCC}" srcId="{61352485-317B-44F3-8ACB-EC080B77D791}" destId="{646E3E96-C69F-40F4-941F-A9AB52CC9A5E}" srcOrd="2" destOrd="0" parTransId="{D8A0DD38-0F72-418B-9C62-E49F231EA82D}" sibTransId="{AA6743BC-82CB-497E-94A8-268468DF23F2}"/>
    <dgm:cxn modelId="{4621C1B3-DE18-444C-809A-A670BD05C459}" srcId="{61352485-317B-44F3-8ACB-EC080B77D791}" destId="{E2B87675-9E88-4D6A-A515-89C105678584}" srcOrd="0" destOrd="0" parTransId="{EB75F39A-E7B6-4961-8474-2FD09056BA35}" sibTransId="{8CC503C2-A5C2-4D01-AF25-E64E055C3D65}"/>
    <dgm:cxn modelId="{E2039B28-BEA6-46A0-ACF0-6600F9E9FE9C}" type="presOf" srcId="{83E25BCF-D2CB-495D-BFCF-D3A8C0564524}" destId="{15102DED-A89B-4DBA-9303-FCB56AFFD354}" srcOrd="0" destOrd="0" presId="urn:microsoft.com/office/officeart/2005/8/layout/hList6"/>
    <dgm:cxn modelId="{A56B31EA-6F0F-4712-A440-072D33FEA0E7}" type="presOf" srcId="{E2B87675-9E88-4D6A-A515-89C105678584}" destId="{CF5BD2FC-FDBC-44DD-A8DD-194975566062}" srcOrd="0" destOrd="0" presId="urn:microsoft.com/office/officeart/2005/8/layout/hList6"/>
    <dgm:cxn modelId="{5BF61C72-23C1-4CDD-BD5C-5D8D1F7BAD79}" type="presOf" srcId="{61352485-317B-44F3-8ACB-EC080B77D791}" destId="{4B262A74-DF1A-46B6-9700-76FB22238680}" srcOrd="0" destOrd="0" presId="urn:microsoft.com/office/officeart/2005/8/layout/hList6"/>
    <dgm:cxn modelId="{155D9CC5-2DD2-4B50-A066-1BAC3C239AE0}" srcId="{61352485-317B-44F3-8ACB-EC080B77D791}" destId="{83E25BCF-D2CB-495D-BFCF-D3A8C0564524}" srcOrd="1" destOrd="0" parTransId="{DE645773-0BA8-48B2-AF03-20782340591C}" sibTransId="{F9C33BA3-B673-44B6-B02E-E31E9C069566}"/>
    <dgm:cxn modelId="{2B84FF1F-0EF9-4DE0-9074-030656BB7AEB}" type="presParOf" srcId="{4B262A74-DF1A-46B6-9700-76FB22238680}" destId="{CF5BD2FC-FDBC-44DD-A8DD-194975566062}" srcOrd="0" destOrd="0" presId="urn:microsoft.com/office/officeart/2005/8/layout/hList6"/>
    <dgm:cxn modelId="{8C37C1C0-4B32-4110-AF9A-14322BC3D82E}" type="presParOf" srcId="{4B262A74-DF1A-46B6-9700-76FB22238680}" destId="{43486608-0348-4A08-ACF0-EF96ADB0435A}" srcOrd="1" destOrd="0" presId="urn:microsoft.com/office/officeart/2005/8/layout/hList6"/>
    <dgm:cxn modelId="{3671AB1D-BB9E-4DDE-AFBD-94BA576DB866}" type="presParOf" srcId="{4B262A74-DF1A-46B6-9700-76FB22238680}" destId="{15102DED-A89B-4DBA-9303-FCB56AFFD354}" srcOrd="2" destOrd="0" presId="urn:microsoft.com/office/officeart/2005/8/layout/hList6"/>
    <dgm:cxn modelId="{BA1CAC9E-A11F-46B7-A9AC-559C9E9B2781}" type="presParOf" srcId="{4B262A74-DF1A-46B6-9700-76FB22238680}" destId="{F814193B-17D2-4202-BCF5-57DA1D23E006}" srcOrd="3" destOrd="0" presId="urn:microsoft.com/office/officeart/2005/8/layout/hList6"/>
    <dgm:cxn modelId="{B04D735A-6A2B-4EC7-A532-70EF7BF4D18A}" type="presParOf" srcId="{4B262A74-DF1A-46B6-9700-76FB22238680}" destId="{A0FA9C44-E53C-4534-BDA2-5AED558505B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A2B29A-56F5-40E5-A76F-0AEE31B6199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7C8A20-57C6-4B63-A5A5-565FECC262F8}">
      <dgm:prSet phldrT="[Texto]" custT="1"/>
      <dgm:spPr>
        <a:xfrm>
          <a:off x="1699808" y="179"/>
          <a:ext cx="2470277" cy="508091"/>
        </a:xfr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Ministro</a:t>
          </a:r>
          <a:endParaRPr lang="pt-BR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FEBC2E-6D79-4345-9A68-14153B710181}" type="parTrans" cxnId="{F1B144B3-2096-44AB-82FB-E197B90E9E8A}">
      <dgm:prSet/>
      <dgm:spPr/>
      <dgm:t>
        <a:bodyPr/>
        <a:lstStyle/>
        <a:p>
          <a:endParaRPr lang="pt-BR" sz="1400"/>
        </a:p>
      </dgm:t>
    </dgm:pt>
    <dgm:pt modelId="{EA992E72-0394-42DC-A776-82407F8008FB}" type="sibTrans" cxnId="{F1B144B3-2096-44AB-82FB-E197B90E9E8A}">
      <dgm:prSet/>
      <dgm:spPr/>
      <dgm:t>
        <a:bodyPr/>
        <a:lstStyle/>
        <a:p>
          <a:endParaRPr lang="pt-BR" sz="1400"/>
        </a:p>
      </dgm:t>
    </dgm:pt>
    <dgm:pt modelId="{119CB35B-133E-465E-A3C8-8721E8AD07BB}" type="asst">
      <dgm:prSet phldrT="[Texto]" custT="1"/>
      <dgm:spPr>
        <a:xfrm>
          <a:off x="434925" y="703372"/>
          <a:ext cx="1863413" cy="733962"/>
        </a:xfrm>
        <a:solidFill>
          <a:srgbClr val="A33E2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Comissão Nacional de Avaliação de ES </a:t>
          </a:r>
        </a:p>
        <a:p>
          <a:r>
            <a:rPr lang="pt-B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CONAES)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FF9CAB-9151-4B9D-A4A1-57D955CFFD48}" type="parTrans" cxnId="{0B3C4313-2F8F-42D4-9E04-A3E3403D61BB}">
      <dgm:prSet/>
      <dgm:spPr>
        <a:xfrm>
          <a:off x="2298339" y="508270"/>
          <a:ext cx="636607" cy="562083"/>
        </a:xfrm>
        <a:noFill/>
        <a:ln w="25400" cap="flat" cmpd="sng" algn="ctr">
          <a:solidFill>
            <a:srgbClr val="4F81BD"/>
          </a:solidFill>
          <a:prstDash val="sysDash"/>
        </a:ln>
        <a:effectLst/>
      </dgm:spPr>
      <dgm:t>
        <a:bodyPr/>
        <a:lstStyle/>
        <a:p>
          <a:endParaRPr lang="pt-BR" sz="1400"/>
        </a:p>
      </dgm:t>
    </dgm:pt>
    <dgm:pt modelId="{88F4A8DE-193A-4E30-B7FE-DB6226E99849}" type="sibTrans" cxnId="{0B3C4313-2F8F-42D4-9E04-A3E3403D61BB}">
      <dgm:prSet/>
      <dgm:spPr/>
      <dgm:t>
        <a:bodyPr/>
        <a:lstStyle/>
        <a:p>
          <a:endParaRPr lang="pt-BR" sz="1400"/>
        </a:p>
      </dgm:t>
    </dgm:pt>
    <dgm:pt modelId="{3E467B1C-5AC4-4631-BC12-6FBEDF56FF95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1812065" y="1669029"/>
          <a:ext cx="1016182" cy="508091"/>
        </a:xfrm>
        <a:solidFill>
          <a:srgbClr val="3971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SERES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64273F-0DD3-4F1D-B13B-42BA0EEC5732}" type="parTrans" cxnId="{7478EE2D-4C9F-4F44-8B65-F61BD3DAC9F2}">
      <dgm:prSet/>
      <dgm:spPr>
        <a:xfrm>
          <a:off x="2320156" y="508270"/>
          <a:ext cx="614790" cy="116075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1400"/>
        </a:p>
      </dgm:t>
    </dgm:pt>
    <dgm:pt modelId="{7750B0CB-CDA4-4B07-9040-A5D96981304C}" type="sibTrans" cxnId="{7478EE2D-4C9F-4F44-8B65-F61BD3DAC9F2}">
      <dgm:prSet/>
      <dgm:spPr/>
      <dgm:t>
        <a:bodyPr/>
        <a:lstStyle/>
        <a:p>
          <a:endParaRPr lang="pt-BR" sz="1400"/>
        </a:p>
      </dgm:t>
    </dgm:pt>
    <dgm:pt modelId="{ACBB92B4-BB2E-42E3-9050-5BBDFE276BAE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041646" y="1669029"/>
          <a:ext cx="1016182" cy="508091"/>
        </a:xfrm>
        <a:solidFill>
          <a:srgbClr val="6C3C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INEP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554FBA-1263-4670-9C08-85777F1F4634}" type="parTrans" cxnId="{416CDD27-C3C6-446F-9F82-9F8166BDCDAF}">
      <dgm:prSet/>
      <dgm:spPr>
        <a:xfrm>
          <a:off x="2934947" y="508270"/>
          <a:ext cx="614790" cy="116075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1400"/>
        </a:p>
      </dgm:t>
    </dgm:pt>
    <dgm:pt modelId="{FA602196-230D-4A4C-B80F-AB9B4F0D4661}" type="sibTrans" cxnId="{416CDD27-C3C6-446F-9F82-9F8166BDCDAF}">
      <dgm:prSet/>
      <dgm:spPr/>
      <dgm:t>
        <a:bodyPr/>
        <a:lstStyle/>
        <a:p>
          <a:endParaRPr lang="pt-BR" sz="1400"/>
        </a:p>
      </dgm:t>
    </dgm:pt>
    <dgm:pt modelId="{CD00D752-3B96-461E-A2E0-8E24DE645A4B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267604" y="3207331"/>
          <a:ext cx="1596798" cy="721123"/>
        </a:xfrm>
        <a:solidFill>
          <a:srgbClr val="7543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5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Diretoria de Avaliação da ES</a:t>
          </a:r>
        </a:p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(DAES)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C1A1BE3-E5D6-4FC1-9290-DE30FABB4F8F}" type="parTrans" cxnId="{F8FDF6FF-C2D0-4328-8D53-F093FA323ECF}">
      <dgm:prSet/>
      <dgm:spPr>
        <a:xfrm>
          <a:off x="3143264" y="2177120"/>
          <a:ext cx="124340" cy="139077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1400"/>
        </a:p>
      </dgm:t>
    </dgm:pt>
    <dgm:pt modelId="{51F8542F-BE7C-453F-B058-B34CC83D986A}" type="sibTrans" cxnId="{F8FDF6FF-C2D0-4328-8D53-F093FA323ECF}">
      <dgm:prSet/>
      <dgm:spPr/>
      <dgm:t>
        <a:bodyPr/>
        <a:lstStyle/>
        <a:p>
          <a:endParaRPr lang="pt-BR" sz="1400"/>
        </a:p>
      </dgm:t>
    </dgm:pt>
    <dgm:pt modelId="{C08BDBAB-BF5D-482A-A701-1CFE326781B7}" type="asst">
      <dgm:prSet phldrT="[Texto]" custT="1"/>
      <dgm:spPr>
        <a:xfrm>
          <a:off x="3575060" y="721668"/>
          <a:ext cx="1609246" cy="692080"/>
        </a:xfrm>
        <a:solidFill>
          <a:srgbClr val="AA472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Conselho Nacional de Educação </a:t>
          </a:r>
        </a:p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(CNE)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4AB1808-E6DE-4C07-AC44-578BDE828A37}" type="parTrans" cxnId="{26E68B0E-6CE8-4933-BFAF-6CDD52E570EB}">
      <dgm:prSet/>
      <dgm:spPr>
        <a:xfrm>
          <a:off x="2934947" y="508270"/>
          <a:ext cx="640113" cy="559438"/>
        </a:xfrm>
        <a:noFill/>
        <a:ln w="25400" cap="flat" cmpd="sng" algn="ctr">
          <a:solidFill>
            <a:srgbClr val="4F81BD"/>
          </a:solidFill>
          <a:prstDash val="sysDash"/>
        </a:ln>
        <a:effectLst/>
      </dgm:spPr>
      <dgm:t>
        <a:bodyPr/>
        <a:lstStyle/>
        <a:p>
          <a:endParaRPr lang="pt-BR" sz="1400"/>
        </a:p>
      </dgm:t>
    </dgm:pt>
    <dgm:pt modelId="{EBBDD34C-7809-410B-8148-DABEC91C2249}" type="sibTrans" cxnId="{26E68B0E-6CE8-4933-BFAF-6CDD52E570EB}">
      <dgm:prSet/>
      <dgm:spPr/>
      <dgm:t>
        <a:bodyPr/>
        <a:lstStyle/>
        <a:p>
          <a:endParaRPr lang="pt-BR" sz="1400"/>
        </a:p>
      </dgm:t>
    </dgm:pt>
    <dgm:pt modelId="{C9917419-686C-4403-9A2D-DAB19B667312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4260526" y="2316602"/>
          <a:ext cx="2831753" cy="738779"/>
        </a:xfrm>
        <a:solidFill>
          <a:srgbClr val="6C3C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15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Comissão Técnica de Acompanhamento da Avaliação </a:t>
          </a:r>
        </a:p>
        <a:p>
          <a:r>
            <a:rPr lang="pt-B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(CTAA)</a:t>
          </a:r>
          <a:endParaRPr lang="pt-B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5A35E94-1B32-410C-A170-F31569B5BB56}" type="parTrans" cxnId="{FA4EE710-1790-47A9-BAB2-D6A0282F25FC}">
      <dgm:prSet/>
      <dgm:spPr>
        <a:xfrm>
          <a:off x="3143264" y="2177120"/>
          <a:ext cx="1117261" cy="508870"/>
        </a:xfrm>
        <a:noFill/>
        <a:ln w="25400" cap="flat" cmpd="sng" algn="ctr">
          <a:solidFill>
            <a:srgbClr val="4F81BD"/>
          </a:solidFill>
          <a:prstDash val="sysDash"/>
        </a:ln>
        <a:effectLst/>
      </dgm:spPr>
      <dgm:t>
        <a:bodyPr/>
        <a:lstStyle/>
        <a:p>
          <a:endParaRPr lang="pt-BR" sz="1400"/>
        </a:p>
      </dgm:t>
    </dgm:pt>
    <dgm:pt modelId="{2C78E73F-E10B-4E0C-8D6C-C5D74907EC3A}" type="sibTrans" cxnId="{FA4EE710-1790-47A9-BAB2-D6A0282F25FC}">
      <dgm:prSet/>
      <dgm:spPr/>
      <dgm:t>
        <a:bodyPr/>
        <a:lstStyle/>
        <a:p>
          <a:endParaRPr lang="pt-BR" sz="1400"/>
        </a:p>
      </dgm:t>
    </dgm:pt>
    <dgm:pt modelId="{F166CB60-43E5-4EA0-AB3D-9F730C36EBAC}" type="pres">
      <dgm:prSet presAssocID="{8EA2B29A-56F5-40E5-A76F-0AEE31B619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9B5DDF6-047D-4A9C-B368-F64020D14932}" type="pres">
      <dgm:prSet presAssocID="{5A7C8A20-57C6-4B63-A5A5-565FECC262F8}" presName="hierRoot1" presStyleCnt="0">
        <dgm:presLayoutVars>
          <dgm:hierBranch val="init"/>
        </dgm:presLayoutVars>
      </dgm:prSet>
      <dgm:spPr/>
    </dgm:pt>
    <dgm:pt modelId="{3B171383-060E-410B-9D38-2A1DD4F122B2}" type="pres">
      <dgm:prSet presAssocID="{5A7C8A20-57C6-4B63-A5A5-565FECC262F8}" presName="rootComposite1" presStyleCnt="0"/>
      <dgm:spPr/>
    </dgm:pt>
    <dgm:pt modelId="{6A5B32A8-2278-4636-8454-F4C4A015C3C1}" type="pres">
      <dgm:prSet presAssocID="{5A7C8A20-57C6-4B63-A5A5-565FECC262F8}" presName="rootText1" presStyleLbl="node0" presStyleIdx="0" presStyleCnt="1" custScaleX="24309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8CF97B59-3DB2-4A42-B080-795730668D44}" type="pres">
      <dgm:prSet presAssocID="{5A7C8A20-57C6-4B63-A5A5-565FECC262F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906E98D-932C-4B20-A424-C6C384AAC1BC}" type="pres">
      <dgm:prSet presAssocID="{5A7C8A20-57C6-4B63-A5A5-565FECC262F8}" presName="hierChild2" presStyleCnt="0"/>
      <dgm:spPr/>
    </dgm:pt>
    <dgm:pt modelId="{3F7368F3-4B1A-4397-9EE6-9FF3B248A18B}" type="pres">
      <dgm:prSet presAssocID="{9664273F-0DD3-4F1D-B13B-42BA0EEC5732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614790" y="0"/>
              </a:moveTo>
              <a:lnTo>
                <a:pt x="614790" y="1054060"/>
              </a:lnTo>
              <a:lnTo>
                <a:pt x="0" y="1054060"/>
              </a:lnTo>
              <a:lnTo>
                <a:pt x="0" y="1160759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239B2D3-505C-47A4-B6FE-A1A0E8A87FE4}" type="pres">
      <dgm:prSet presAssocID="{3E467B1C-5AC4-4631-BC12-6FBEDF56FF95}" presName="hierRoot2" presStyleCnt="0">
        <dgm:presLayoutVars>
          <dgm:hierBranch val="init"/>
        </dgm:presLayoutVars>
      </dgm:prSet>
      <dgm:spPr/>
    </dgm:pt>
    <dgm:pt modelId="{457F6715-90A1-41C9-933E-6A1EC0A27DDA}" type="pres">
      <dgm:prSet presAssocID="{3E467B1C-5AC4-4631-BC12-6FBEDF56FF95}" presName="rootComposite" presStyleCnt="0"/>
      <dgm:spPr/>
    </dgm:pt>
    <dgm:pt modelId="{81B0AAC4-FFF1-45FD-8CDE-9300EF8D5C00}" type="pres">
      <dgm:prSet presAssocID="{3E467B1C-5AC4-4631-BC12-6FBEDF56FF95}" presName="rootText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9EDDAA26-EF6E-4419-8FF2-FD9993C103D6}" type="pres">
      <dgm:prSet presAssocID="{3E467B1C-5AC4-4631-BC12-6FBEDF56FF95}" presName="rootConnector" presStyleLbl="node2" presStyleIdx="0" presStyleCnt="2"/>
      <dgm:spPr/>
      <dgm:t>
        <a:bodyPr/>
        <a:lstStyle/>
        <a:p>
          <a:endParaRPr lang="pt-BR"/>
        </a:p>
      </dgm:t>
    </dgm:pt>
    <dgm:pt modelId="{6DCDD642-DCF9-48C6-88B9-801420F577D7}" type="pres">
      <dgm:prSet presAssocID="{3E467B1C-5AC4-4631-BC12-6FBEDF56FF95}" presName="hierChild4" presStyleCnt="0"/>
      <dgm:spPr/>
    </dgm:pt>
    <dgm:pt modelId="{B6AC1457-9CDA-4574-A307-232430E218D6}" type="pres">
      <dgm:prSet presAssocID="{3E467B1C-5AC4-4631-BC12-6FBEDF56FF95}" presName="hierChild5" presStyleCnt="0"/>
      <dgm:spPr/>
    </dgm:pt>
    <dgm:pt modelId="{8F294A6A-9B17-4696-9D3E-889175438116}" type="pres">
      <dgm:prSet presAssocID="{A9554FBA-1263-4670-9C08-85777F1F4634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060"/>
              </a:lnTo>
              <a:lnTo>
                <a:pt x="614790" y="1054060"/>
              </a:lnTo>
              <a:lnTo>
                <a:pt x="614790" y="1160759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BF06BA8-85D7-4D19-BB97-C34A5B5CB815}" type="pres">
      <dgm:prSet presAssocID="{ACBB92B4-BB2E-42E3-9050-5BBDFE276BAE}" presName="hierRoot2" presStyleCnt="0">
        <dgm:presLayoutVars>
          <dgm:hierBranch val="init"/>
        </dgm:presLayoutVars>
      </dgm:prSet>
      <dgm:spPr/>
    </dgm:pt>
    <dgm:pt modelId="{7EDBA87E-0816-4F79-A3DE-462D2A1E17AE}" type="pres">
      <dgm:prSet presAssocID="{ACBB92B4-BB2E-42E3-9050-5BBDFE276BAE}" presName="rootComposite" presStyleCnt="0"/>
      <dgm:spPr/>
    </dgm:pt>
    <dgm:pt modelId="{BC99492C-ED6D-41E2-BDA5-DC7E31ACF090}" type="pres">
      <dgm:prSet presAssocID="{ACBB92B4-BB2E-42E3-9050-5BBDFE276BAE}" presName="rootText" presStyleLbl="node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F5E8F7F-5BCE-4836-90BE-DAD79D63D804}" type="pres">
      <dgm:prSet presAssocID="{ACBB92B4-BB2E-42E3-9050-5BBDFE276BAE}" presName="rootConnector" presStyleLbl="node2" presStyleIdx="1" presStyleCnt="2"/>
      <dgm:spPr/>
      <dgm:t>
        <a:bodyPr/>
        <a:lstStyle/>
        <a:p>
          <a:endParaRPr lang="pt-BR"/>
        </a:p>
      </dgm:t>
    </dgm:pt>
    <dgm:pt modelId="{469AB6A1-0A5B-4474-BE31-7939A51AEFDE}" type="pres">
      <dgm:prSet presAssocID="{ACBB92B4-BB2E-42E3-9050-5BBDFE276BAE}" presName="hierChild4" presStyleCnt="0"/>
      <dgm:spPr/>
    </dgm:pt>
    <dgm:pt modelId="{121D7188-FB09-43F5-A013-11578EC296D7}" type="pres">
      <dgm:prSet presAssocID="{BC1A1BE3-E5D6-4FC1-9290-DE30FABB4F8F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72"/>
              </a:lnTo>
              <a:lnTo>
                <a:pt x="124340" y="139077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B96F5D7-72D3-48B3-9678-D278C7D8BA38}" type="pres">
      <dgm:prSet presAssocID="{CD00D752-3B96-461E-A2E0-8E24DE645A4B}" presName="hierRoot2" presStyleCnt="0">
        <dgm:presLayoutVars>
          <dgm:hierBranch val="init"/>
        </dgm:presLayoutVars>
      </dgm:prSet>
      <dgm:spPr/>
    </dgm:pt>
    <dgm:pt modelId="{4E7373EB-5815-4F95-AB12-80F7BEF64229}" type="pres">
      <dgm:prSet presAssocID="{CD00D752-3B96-461E-A2E0-8E24DE645A4B}" presName="rootComposite" presStyleCnt="0"/>
      <dgm:spPr/>
    </dgm:pt>
    <dgm:pt modelId="{FC7CAB1B-096B-4BAE-B25B-6B6127F67A47}" type="pres">
      <dgm:prSet presAssocID="{CD00D752-3B96-461E-A2E0-8E24DE645A4B}" presName="rootText" presStyleLbl="node3" presStyleIdx="0" presStyleCnt="2" custScaleX="157137" custScaleY="141928" custLinFactY="60761" custLinFactNeighborX="-2764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72DC5F4-8626-4EE0-9AA2-B11C34151C42}" type="pres">
      <dgm:prSet presAssocID="{CD00D752-3B96-461E-A2E0-8E24DE645A4B}" presName="rootConnector" presStyleLbl="node3" presStyleIdx="0" presStyleCnt="2"/>
      <dgm:spPr/>
      <dgm:t>
        <a:bodyPr/>
        <a:lstStyle/>
        <a:p>
          <a:endParaRPr lang="pt-BR"/>
        </a:p>
      </dgm:t>
    </dgm:pt>
    <dgm:pt modelId="{588F882A-ABB9-460C-B67D-A6D0BF65FC3E}" type="pres">
      <dgm:prSet presAssocID="{CD00D752-3B96-461E-A2E0-8E24DE645A4B}" presName="hierChild4" presStyleCnt="0"/>
      <dgm:spPr/>
    </dgm:pt>
    <dgm:pt modelId="{BFB92F77-82DD-4CAB-B9A7-319DB3A3C8DF}" type="pres">
      <dgm:prSet presAssocID="{CD00D752-3B96-461E-A2E0-8E24DE645A4B}" presName="hierChild5" presStyleCnt="0"/>
      <dgm:spPr/>
    </dgm:pt>
    <dgm:pt modelId="{F290558D-3180-4000-AD1A-8F43DCA4F387}" type="pres">
      <dgm:prSet presAssocID="{25A35E94-1B32-410C-A170-F31569B5BB56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870"/>
              </a:lnTo>
              <a:lnTo>
                <a:pt x="1117261" y="50887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7DA5F6F-7D5F-488C-A2DB-12D256B5E371}" type="pres">
      <dgm:prSet presAssocID="{C9917419-686C-4403-9A2D-DAB19B667312}" presName="hierRoot2" presStyleCnt="0">
        <dgm:presLayoutVars>
          <dgm:hierBranch val="init"/>
        </dgm:presLayoutVars>
      </dgm:prSet>
      <dgm:spPr/>
    </dgm:pt>
    <dgm:pt modelId="{F6D5840E-EE7B-4FB8-AE42-BE56166BD5D8}" type="pres">
      <dgm:prSet presAssocID="{C9917419-686C-4403-9A2D-DAB19B667312}" presName="rootComposite" presStyleCnt="0"/>
      <dgm:spPr/>
    </dgm:pt>
    <dgm:pt modelId="{F233B286-5D06-49C4-B87D-A7BAF3F4DD6C}" type="pres">
      <dgm:prSet presAssocID="{C9917419-686C-4403-9A2D-DAB19B667312}" presName="rootText" presStyleLbl="node3" presStyleIdx="1" presStyleCnt="2" custScaleX="278666" custScaleY="145403" custLinFactY="-98476" custLinFactNeighborX="98540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F0AEE19E-616A-4367-AC99-3F0D795BCA35}" type="pres">
      <dgm:prSet presAssocID="{C9917419-686C-4403-9A2D-DAB19B667312}" presName="rootConnector" presStyleLbl="node3" presStyleIdx="1" presStyleCnt="2"/>
      <dgm:spPr/>
      <dgm:t>
        <a:bodyPr/>
        <a:lstStyle/>
        <a:p>
          <a:endParaRPr lang="pt-BR"/>
        </a:p>
      </dgm:t>
    </dgm:pt>
    <dgm:pt modelId="{DE8F0EE2-44B3-4219-9014-71E25DD95B3A}" type="pres">
      <dgm:prSet presAssocID="{C9917419-686C-4403-9A2D-DAB19B667312}" presName="hierChild4" presStyleCnt="0"/>
      <dgm:spPr/>
    </dgm:pt>
    <dgm:pt modelId="{17654653-D027-4A3C-833D-AB5680712BF6}" type="pres">
      <dgm:prSet presAssocID="{C9917419-686C-4403-9A2D-DAB19B667312}" presName="hierChild5" presStyleCnt="0"/>
      <dgm:spPr/>
    </dgm:pt>
    <dgm:pt modelId="{C369A671-0DAD-4F0A-9D97-D345F5D4E0DA}" type="pres">
      <dgm:prSet presAssocID="{ACBB92B4-BB2E-42E3-9050-5BBDFE276BAE}" presName="hierChild5" presStyleCnt="0"/>
      <dgm:spPr/>
    </dgm:pt>
    <dgm:pt modelId="{7BB88BD7-4308-4ACD-83EA-E30A8945E15D}" type="pres">
      <dgm:prSet presAssocID="{5A7C8A20-57C6-4B63-A5A5-565FECC262F8}" presName="hierChild3" presStyleCnt="0"/>
      <dgm:spPr/>
    </dgm:pt>
    <dgm:pt modelId="{327271CF-D227-4205-9600-25C097F7CD46}" type="pres">
      <dgm:prSet presAssocID="{B3FF9CAB-9151-4B9D-A4A1-57D955CFFD48}" presName="Name11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636607" y="0"/>
              </a:moveTo>
              <a:lnTo>
                <a:pt x="636607" y="562083"/>
              </a:lnTo>
              <a:lnTo>
                <a:pt x="0" y="56208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43BCD316-A4CA-4784-9F84-53AB567D6BF2}" type="pres">
      <dgm:prSet presAssocID="{119CB35B-133E-465E-A3C8-8721E8AD07BB}" presName="hierRoot3" presStyleCnt="0">
        <dgm:presLayoutVars>
          <dgm:hierBranch val="init"/>
        </dgm:presLayoutVars>
      </dgm:prSet>
      <dgm:spPr/>
    </dgm:pt>
    <dgm:pt modelId="{BB6A7374-8B89-49E8-A47D-094893AD54D1}" type="pres">
      <dgm:prSet presAssocID="{119CB35B-133E-465E-A3C8-8721E8AD07BB}" presName="rootComposite3" presStyleCnt="0"/>
      <dgm:spPr/>
    </dgm:pt>
    <dgm:pt modelId="{5584C5F9-41FD-4DDE-8B55-815972F13FC3}" type="pres">
      <dgm:prSet presAssocID="{119CB35B-133E-465E-A3C8-8721E8AD07BB}" presName="rootText3" presStyleLbl="asst1" presStyleIdx="0" presStyleCnt="2" custScaleX="183374" custScaleY="144455" custLinFactNeighborX="-52147" custLinFactNeighborY="-360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8B9CEAD-370C-4383-875B-4DC2300DED32}" type="pres">
      <dgm:prSet presAssocID="{119CB35B-133E-465E-A3C8-8721E8AD07BB}" presName="rootConnector3" presStyleLbl="asst1" presStyleIdx="0" presStyleCnt="2"/>
      <dgm:spPr/>
      <dgm:t>
        <a:bodyPr/>
        <a:lstStyle/>
        <a:p>
          <a:endParaRPr lang="pt-BR"/>
        </a:p>
      </dgm:t>
    </dgm:pt>
    <dgm:pt modelId="{FE851640-A111-4845-8877-8EB333E2ACA6}" type="pres">
      <dgm:prSet presAssocID="{119CB35B-133E-465E-A3C8-8721E8AD07BB}" presName="hierChild6" presStyleCnt="0"/>
      <dgm:spPr/>
    </dgm:pt>
    <dgm:pt modelId="{C4F2205F-E58B-40DD-967C-3BDFDCB486CC}" type="pres">
      <dgm:prSet presAssocID="{119CB35B-133E-465E-A3C8-8721E8AD07BB}" presName="hierChild7" presStyleCnt="0"/>
      <dgm:spPr/>
    </dgm:pt>
    <dgm:pt modelId="{38FF3984-9947-472F-A1CD-B5110DF68CD0}" type="pres">
      <dgm:prSet presAssocID="{14AB1808-E6DE-4C07-AC44-578BDE828A37}" presName="Name11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38"/>
              </a:lnTo>
              <a:lnTo>
                <a:pt x="640113" y="559438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FBC0A306-C7BB-420E-8CF2-6B47D39FB714}" type="pres">
      <dgm:prSet presAssocID="{C08BDBAB-BF5D-482A-A701-1CFE326781B7}" presName="hierRoot3" presStyleCnt="0">
        <dgm:presLayoutVars>
          <dgm:hierBranch val="init"/>
        </dgm:presLayoutVars>
      </dgm:prSet>
      <dgm:spPr/>
    </dgm:pt>
    <dgm:pt modelId="{8929B54A-29C1-4624-B199-1555FF04B1D6}" type="pres">
      <dgm:prSet presAssocID="{C08BDBAB-BF5D-482A-A701-1CFE326781B7}" presName="rootComposite3" presStyleCnt="0"/>
      <dgm:spPr/>
    </dgm:pt>
    <dgm:pt modelId="{B2DACEBA-9F2A-4A2E-8996-FA10EBDFD3A2}" type="pres">
      <dgm:prSet presAssocID="{C08BDBAB-BF5D-482A-A701-1CFE326781B7}" presName="rootText3" presStyleLbl="asst1" presStyleIdx="1" presStyleCnt="2" custScaleX="158362" custScaleY="136212" custLinFactNeighborX="5249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CF0EF5D-FA25-4A60-AF16-BDFC5370EB65}" type="pres">
      <dgm:prSet presAssocID="{C08BDBAB-BF5D-482A-A701-1CFE326781B7}" presName="rootConnector3" presStyleLbl="asst1" presStyleIdx="1" presStyleCnt="2"/>
      <dgm:spPr/>
      <dgm:t>
        <a:bodyPr/>
        <a:lstStyle/>
        <a:p>
          <a:endParaRPr lang="pt-BR"/>
        </a:p>
      </dgm:t>
    </dgm:pt>
    <dgm:pt modelId="{464DA3CD-5ABD-4EAC-A340-440BEDDEA4A6}" type="pres">
      <dgm:prSet presAssocID="{C08BDBAB-BF5D-482A-A701-1CFE326781B7}" presName="hierChild6" presStyleCnt="0"/>
      <dgm:spPr/>
    </dgm:pt>
    <dgm:pt modelId="{8A209892-2F2F-4270-A647-2009B6F9F47F}" type="pres">
      <dgm:prSet presAssocID="{C08BDBAB-BF5D-482A-A701-1CFE326781B7}" presName="hierChild7" presStyleCnt="0"/>
      <dgm:spPr/>
    </dgm:pt>
  </dgm:ptLst>
  <dgm:cxnLst>
    <dgm:cxn modelId="{378CC5EF-2735-4F1A-BB26-75FF9E0D5A09}" type="presOf" srcId="{C9917419-686C-4403-9A2D-DAB19B667312}" destId="{F233B286-5D06-49C4-B87D-A7BAF3F4DD6C}" srcOrd="0" destOrd="0" presId="urn:microsoft.com/office/officeart/2005/8/layout/orgChart1"/>
    <dgm:cxn modelId="{43A7726B-AB1B-429C-A5C2-57FD5DA9B666}" type="presOf" srcId="{C9917419-686C-4403-9A2D-DAB19B667312}" destId="{F0AEE19E-616A-4367-AC99-3F0D795BCA35}" srcOrd="1" destOrd="0" presId="urn:microsoft.com/office/officeart/2005/8/layout/orgChart1"/>
    <dgm:cxn modelId="{7478EE2D-4C9F-4F44-8B65-F61BD3DAC9F2}" srcId="{5A7C8A20-57C6-4B63-A5A5-565FECC262F8}" destId="{3E467B1C-5AC4-4631-BC12-6FBEDF56FF95}" srcOrd="2" destOrd="0" parTransId="{9664273F-0DD3-4F1D-B13B-42BA0EEC5732}" sibTransId="{7750B0CB-CDA4-4B07-9040-A5D96981304C}"/>
    <dgm:cxn modelId="{0B3C4313-2F8F-42D4-9E04-A3E3403D61BB}" srcId="{5A7C8A20-57C6-4B63-A5A5-565FECC262F8}" destId="{119CB35B-133E-465E-A3C8-8721E8AD07BB}" srcOrd="0" destOrd="0" parTransId="{B3FF9CAB-9151-4B9D-A4A1-57D955CFFD48}" sibTransId="{88F4A8DE-193A-4E30-B7FE-DB6226E99849}"/>
    <dgm:cxn modelId="{416CDD27-C3C6-446F-9F82-9F8166BDCDAF}" srcId="{5A7C8A20-57C6-4B63-A5A5-565FECC262F8}" destId="{ACBB92B4-BB2E-42E3-9050-5BBDFE276BAE}" srcOrd="3" destOrd="0" parTransId="{A9554FBA-1263-4670-9C08-85777F1F4634}" sibTransId="{FA602196-230D-4A4C-B80F-AB9B4F0D4661}"/>
    <dgm:cxn modelId="{DA8D50A2-9387-44CC-BA70-79EE671398A4}" type="presOf" srcId="{C08BDBAB-BF5D-482A-A701-1CFE326781B7}" destId="{ECF0EF5D-FA25-4A60-AF16-BDFC5370EB65}" srcOrd="1" destOrd="0" presId="urn:microsoft.com/office/officeart/2005/8/layout/orgChart1"/>
    <dgm:cxn modelId="{07FD4674-79DB-4399-A7EE-FB0BF4FD09DF}" type="presOf" srcId="{119CB35B-133E-465E-A3C8-8721E8AD07BB}" destId="{18B9CEAD-370C-4383-875B-4DC2300DED32}" srcOrd="1" destOrd="0" presId="urn:microsoft.com/office/officeart/2005/8/layout/orgChart1"/>
    <dgm:cxn modelId="{FA4EE710-1790-47A9-BAB2-D6A0282F25FC}" srcId="{ACBB92B4-BB2E-42E3-9050-5BBDFE276BAE}" destId="{C9917419-686C-4403-9A2D-DAB19B667312}" srcOrd="1" destOrd="0" parTransId="{25A35E94-1B32-410C-A170-F31569B5BB56}" sibTransId="{2C78E73F-E10B-4E0C-8D6C-C5D74907EC3A}"/>
    <dgm:cxn modelId="{BFD87386-D585-4C1E-9E32-510379F857F4}" type="presOf" srcId="{5A7C8A20-57C6-4B63-A5A5-565FECC262F8}" destId="{8CF97B59-3DB2-4A42-B080-795730668D44}" srcOrd="1" destOrd="0" presId="urn:microsoft.com/office/officeart/2005/8/layout/orgChart1"/>
    <dgm:cxn modelId="{F8FDF6FF-C2D0-4328-8D53-F093FA323ECF}" srcId="{ACBB92B4-BB2E-42E3-9050-5BBDFE276BAE}" destId="{CD00D752-3B96-461E-A2E0-8E24DE645A4B}" srcOrd="0" destOrd="0" parTransId="{BC1A1BE3-E5D6-4FC1-9290-DE30FABB4F8F}" sibTransId="{51F8542F-BE7C-453F-B058-B34CC83D986A}"/>
    <dgm:cxn modelId="{F17FDC22-5DC0-424E-8652-D51C7085F80F}" type="presOf" srcId="{5A7C8A20-57C6-4B63-A5A5-565FECC262F8}" destId="{6A5B32A8-2278-4636-8454-F4C4A015C3C1}" srcOrd="0" destOrd="0" presId="urn:microsoft.com/office/officeart/2005/8/layout/orgChart1"/>
    <dgm:cxn modelId="{C0D93DBF-1AB7-4A65-80AC-95CAA19F2CE5}" type="presOf" srcId="{3E467B1C-5AC4-4631-BC12-6FBEDF56FF95}" destId="{81B0AAC4-FFF1-45FD-8CDE-9300EF8D5C00}" srcOrd="0" destOrd="0" presId="urn:microsoft.com/office/officeart/2005/8/layout/orgChart1"/>
    <dgm:cxn modelId="{2931D7AB-7C1F-49A0-B8EC-62F4A7535B01}" type="presOf" srcId="{A9554FBA-1263-4670-9C08-85777F1F4634}" destId="{8F294A6A-9B17-4696-9D3E-889175438116}" srcOrd="0" destOrd="0" presId="urn:microsoft.com/office/officeart/2005/8/layout/orgChart1"/>
    <dgm:cxn modelId="{58200F68-180D-4951-87C4-B024A7A5C7EB}" type="presOf" srcId="{ACBB92B4-BB2E-42E3-9050-5BBDFE276BAE}" destId="{BC99492C-ED6D-41E2-BDA5-DC7E31ACF090}" srcOrd="0" destOrd="0" presId="urn:microsoft.com/office/officeart/2005/8/layout/orgChart1"/>
    <dgm:cxn modelId="{E3DDB89A-641B-426A-804B-9FEEB62B0CB3}" type="presOf" srcId="{119CB35B-133E-465E-A3C8-8721E8AD07BB}" destId="{5584C5F9-41FD-4DDE-8B55-815972F13FC3}" srcOrd="0" destOrd="0" presId="urn:microsoft.com/office/officeart/2005/8/layout/orgChart1"/>
    <dgm:cxn modelId="{FD660675-E84A-4784-8E76-F2725B918A9E}" type="presOf" srcId="{ACBB92B4-BB2E-42E3-9050-5BBDFE276BAE}" destId="{BF5E8F7F-5BCE-4836-90BE-DAD79D63D804}" srcOrd="1" destOrd="0" presId="urn:microsoft.com/office/officeart/2005/8/layout/orgChart1"/>
    <dgm:cxn modelId="{448EDC17-2837-48AF-9FAF-A54F0D602F3E}" type="presOf" srcId="{9664273F-0DD3-4F1D-B13B-42BA0EEC5732}" destId="{3F7368F3-4B1A-4397-9EE6-9FF3B248A18B}" srcOrd="0" destOrd="0" presId="urn:microsoft.com/office/officeart/2005/8/layout/orgChart1"/>
    <dgm:cxn modelId="{FDE7ED22-5979-4912-AF9E-3A8287EA193A}" type="presOf" srcId="{CD00D752-3B96-461E-A2E0-8E24DE645A4B}" destId="{FC7CAB1B-096B-4BAE-B25B-6B6127F67A47}" srcOrd="0" destOrd="0" presId="urn:microsoft.com/office/officeart/2005/8/layout/orgChart1"/>
    <dgm:cxn modelId="{F1B144B3-2096-44AB-82FB-E197B90E9E8A}" srcId="{8EA2B29A-56F5-40E5-A76F-0AEE31B61992}" destId="{5A7C8A20-57C6-4B63-A5A5-565FECC262F8}" srcOrd="0" destOrd="0" parTransId="{3BFEBC2E-6D79-4345-9A68-14153B710181}" sibTransId="{EA992E72-0394-42DC-A776-82407F8008FB}"/>
    <dgm:cxn modelId="{26E68B0E-6CE8-4933-BFAF-6CDD52E570EB}" srcId="{5A7C8A20-57C6-4B63-A5A5-565FECC262F8}" destId="{C08BDBAB-BF5D-482A-A701-1CFE326781B7}" srcOrd="1" destOrd="0" parTransId="{14AB1808-E6DE-4C07-AC44-578BDE828A37}" sibTransId="{EBBDD34C-7809-410B-8148-DABEC91C2249}"/>
    <dgm:cxn modelId="{79D284A4-5742-4CDE-9F5E-5E45E1BB49B8}" type="presOf" srcId="{25A35E94-1B32-410C-A170-F31569B5BB56}" destId="{F290558D-3180-4000-AD1A-8F43DCA4F387}" srcOrd="0" destOrd="0" presId="urn:microsoft.com/office/officeart/2005/8/layout/orgChart1"/>
    <dgm:cxn modelId="{A8416B6A-31CB-427D-940A-ED5A6A00AF9B}" type="presOf" srcId="{8EA2B29A-56F5-40E5-A76F-0AEE31B61992}" destId="{F166CB60-43E5-4EA0-AB3D-9F730C36EBAC}" srcOrd="0" destOrd="0" presId="urn:microsoft.com/office/officeart/2005/8/layout/orgChart1"/>
    <dgm:cxn modelId="{B5AFEED4-C917-4B9C-9258-E1D33A8D972C}" type="presOf" srcId="{C08BDBAB-BF5D-482A-A701-1CFE326781B7}" destId="{B2DACEBA-9F2A-4A2E-8996-FA10EBDFD3A2}" srcOrd="0" destOrd="0" presId="urn:microsoft.com/office/officeart/2005/8/layout/orgChart1"/>
    <dgm:cxn modelId="{1A0121B5-8B9C-4A87-9A3C-0BFE69BA6F2A}" type="presOf" srcId="{CD00D752-3B96-461E-A2E0-8E24DE645A4B}" destId="{E72DC5F4-8626-4EE0-9AA2-B11C34151C42}" srcOrd="1" destOrd="0" presId="urn:microsoft.com/office/officeart/2005/8/layout/orgChart1"/>
    <dgm:cxn modelId="{13F2F1A7-0A71-4B35-A58A-BC179EAB81A4}" type="presOf" srcId="{B3FF9CAB-9151-4B9D-A4A1-57D955CFFD48}" destId="{327271CF-D227-4205-9600-25C097F7CD46}" srcOrd="0" destOrd="0" presId="urn:microsoft.com/office/officeart/2005/8/layout/orgChart1"/>
    <dgm:cxn modelId="{81AD9E02-AE6B-4085-9DFF-6138D88D40DE}" type="presOf" srcId="{3E467B1C-5AC4-4631-BC12-6FBEDF56FF95}" destId="{9EDDAA26-EF6E-4419-8FF2-FD9993C103D6}" srcOrd="1" destOrd="0" presId="urn:microsoft.com/office/officeart/2005/8/layout/orgChart1"/>
    <dgm:cxn modelId="{34EB8E4F-6BF9-4CA3-9452-F7056D4E5747}" type="presOf" srcId="{BC1A1BE3-E5D6-4FC1-9290-DE30FABB4F8F}" destId="{121D7188-FB09-43F5-A013-11578EC296D7}" srcOrd="0" destOrd="0" presId="urn:microsoft.com/office/officeart/2005/8/layout/orgChart1"/>
    <dgm:cxn modelId="{AEE0A638-D247-4BD9-A757-67DE4BB75E53}" type="presOf" srcId="{14AB1808-E6DE-4C07-AC44-578BDE828A37}" destId="{38FF3984-9947-472F-A1CD-B5110DF68CD0}" srcOrd="0" destOrd="0" presId="urn:microsoft.com/office/officeart/2005/8/layout/orgChart1"/>
    <dgm:cxn modelId="{DF2BFC2B-32EE-441D-A8B7-72AD5FFA660B}" type="presParOf" srcId="{F166CB60-43E5-4EA0-AB3D-9F730C36EBAC}" destId="{29B5DDF6-047D-4A9C-B368-F64020D14932}" srcOrd="0" destOrd="0" presId="urn:microsoft.com/office/officeart/2005/8/layout/orgChart1"/>
    <dgm:cxn modelId="{DFE59214-DF2E-4254-8392-6E43E5F05018}" type="presParOf" srcId="{29B5DDF6-047D-4A9C-B368-F64020D14932}" destId="{3B171383-060E-410B-9D38-2A1DD4F122B2}" srcOrd="0" destOrd="0" presId="urn:microsoft.com/office/officeart/2005/8/layout/orgChart1"/>
    <dgm:cxn modelId="{3F766335-BCC5-4636-959A-3350BC8497EA}" type="presParOf" srcId="{3B171383-060E-410B-9D38-2A1DD4F122B2}" destId="{6A5B32A8-2278-4636-8454-F4C4A015C3C1}" srcOrd="0" destOrd="0" presId="urn:microsoft.com/office/officeart/2005/8/layout/orgChart1"/>
    <dgm:cxn modelId="{459FD967-DFFC-4FE8-A086-515348945026}" type="presParOf" srcId="{3B171383-060E-410B-9D38-2A1DD4F122B2}" destId="{8CF97B59-3DB2-4A42-B080-795730668D44}" srcOrd="1" destOrd="0" presId="urn:microsoft.com/office/officeart/2005/8/layout/orgChart1"/>
    <dgm:cxn modelId="{D91E4F44-F89E-4BD9-81EA-54ADE04C8708}" type="presParOf" srcId="{29B5DDF6-047D-4A9C-B368-F64020D14932}" destId="{C906E98D-932C-4B20-A424-C6C384AAC1BC}" srcOrd="1" destOrd="0" presId="urn:microsoft.com/office/officeart/2005/8/layout/orgChart1"/>
    <dgm:cxn modelId="{98E4C9B0-A93B-4D50-BFA7-F38D3AD5B4A9}" type="presParOf" srcId="{C906E98D-932C-4B20-A424-C6C384AAC1BC}" destId="{3F7368F3-4B1A-4397-9EE6-9FF3B248A18B}" srcOrd="0" destOrd="0" presId="urn:microsoft.com/office/officeart/2005/8/layout/orgChart1"/>
    <dgm:cxn modelId="{68AB899C-EEBA-44D9-BD0A-A768AEA4B478}" type="presParOf" srcId="{C906E98D-932C-4B20-A424-C6C384AAC1BC}" destId="{F239B2D3-505C-47A4-B6FE-A1A0E8A87FE4}" srcOrd="1" destOrd="0" presId="urn:microsoft.com/office/officeart/2005/8/layout/orgChart1"/>
    <dgm:cxn modelId="{128AD50E-58A8-4676-8187-C97DEB4ACBAE}" type="presParOf" srcId="{F239B2D3-505C-47A4-B6FE-A1A0E8A87FE4}" destId="{457F6715-90A1-41C9-933E-6A1EC0A27DDA}" srcOrd="0" destOrd="0" presId="urn:microsoft.com/office/officeart/2005/8/layout/orgChart1"/>
    <dgm:cxn modelId="{BDAF042C-AFD6-430A-B304-A1A47FE56D50}" type="presParOf" srcId="{457F6715-90A1-41C9-933E-6A1EC0A27DDA}" destId="{81B0AAC4-FFF1-45FD-8CDE-9300EF8D5C00}" srcOrd="0" destOrd="0" presId="urn:microsoft.com/office/officeart/2005/8/layout/orgChart1"/>
    <dgm:cxn modelId="{BA76F2DD-3E2D-4825-BEFD-B9CD633B4DB3}" type="presParOf" srcId="{457F6715-90A1-41C9-933E-6A1EC0A27DDA}" destId="{9EDDAA26-EF6E-4419-8FF2-FD9993C103D6}" srcOrd="1" destOrd="0" presId="urn:microsoft.com/office/officeart/2005/8/layout/orgChart1"/>
    <dgm:cxn modelId="{78440EDE-6020-4B0E-A75E-273A67FF165E}" type="presParOf" srcId="{F239B2D3-505C-47A4-B6FE-A1A0E8A87FE4}" destId="{6DCDD642-DCF9-48C6-88B9-801420F577D7}" srcOrd="1" destOrd="0" presId="urn:microsoft.com/office/officeart/2005/8/layout/orgChart1"/>
    <dgm:cxn modelId="{04AA0C2D-9259-4E09-A6CF-3B455003FAB6}" type="presParOf" srcId="{F239B2D3-505C-47A4-B6FE-A1A0E8A87FE4}" destId="{B6AC1457-9CDA-4574-A307-232430E218D6}" srcOrd="2" destOrd="0" presId="urn:microsoft.com/office/officeart/2005/8/layout/orgChart1"/>
    <dgm:cxn modelId="{5FF2E034-6E61-4D6F-A7DD-56F469881FC5}" type="presParOf" srcId="{C906E98D-932C-4B20-A424-C6C384AAC1BC}" destId="{8F294A6A-9B17-4696-9D3E-889175438116}" srcOrd="2" destOrd="0" presId="urn:microsoft.com/office/officeart/2005/8/layout/orgChart1"/>
    <dgm:cxn modelId="{89152B4E-5352-4EE7-882F-F62AAECE458D}" type="presParOf" srcId="{C906E98D-932C-4B20-A424-C6C384AAC1BC}" destId="{4BF06BA8-85D7-4D19-BB97-C34A5B5CB815}" srcOrd="3" destOrd="0" presId="urn:microsoft.com/office/officeart/2005/8/layout/orgChart1"/>
    <dgm:cxn modelId="{00FA454A-796B-4D70-9B08-290263E8DC11}" type="presParOf" srcId="{4BF06BA8-85D7-4D19-BB97-C34A5B5CB815}" destId="{7EDBA87E-0816-4F79-A3DE-462D2A1E17AE}" srcOrd="0" destOrd="0" presId="urn:microsoft.com/office/officeart/2005/8/layout/orgChart1"/>
    <dgm:cxn modelId="{4DA1B2E7-00AA-4A18-A3DF-4480610DAC0D}" type="presParOf" srcId="{7EDBA87E-0816-4F79-A3DE-462D2A1E17AE}" destId="{BC99492C-ED6D-41E2-BDA5-DC7E31ACF090}" srcOrd="0" destOrd="0" presId="urn:microsoft.com/office/officeart/2005/8/layout/orgChart1"/>
    <dgm:cxn modelId="{5F3C6911-B091-47F7-89E5-F8B2E494F341}" type="presParOf" srcId="{7EDBA87E-0816-4F79-A3DE-462D2A1E17AE}" destId="{BF5E8F7F-5BCE-4836-90BE-DAD79D63D804}" srcOrd="1" destOrd="0" presId="urn:microsoft.com/office/officeart/2005/8/layout/orgChart1"/>
    <dgm:cxn modelId="{0D76AC5F-7A8F-4B62-AFE6-D30D0E0E14A7}" type="presParOf" srcId="{4BF06BA8-85D7-4D19-BB97-C34A5B5CB815}" destId="{469AB6A1-0A5B-4474-BE31-7939A51AEFDE}" srcOrd="1" destOrd="0" presId="urn:microsoft.com/office/officeart/2005/8/layout/orgChart1"/>
    <dgm:cxn modelId="{A29605D6-7AF7-4529-8727-26D9B0A343F1}" type="presParOf" srcId="{469AB6A1-0A5B-4474-BE31-7939A51AEFDE}" destId="{121D7188-FB09-43F5-A013-11578EC296D7}" srcOrd="0" destOrd="0" presId="urn:microsoft.com/office/officeart/2005/8/layout/orgChart1"/>
    <dgm:cxn modelId="{8904C65D-E857-44E8-A6FA-C1414671E8FC}" type="presParOf" srcId="{469AB6A1-0A5B-4474-BE31-7939A51AEFDE}" destId="{4B96F5D7-72D3-48B3-9678-D278C7D8BA38}" srcOrd="1" destOrd="0" presId="urn:microsoft.com/office/officeart/2005/8/layout/orgChart1"/>
    <dgm:cxn modelId="{2AC3570C-7CB6-4480-AC0C-CDD4AA6CE962}" type="presParOf" srcId="{4B96F5D7-72D3-48B3-9678-D278C7D8BA38}" destId="{4E7373EB-5815-4F95-AB12-80F7BEF64229}" srcOrd="0" destOrd="0" presId="urn:microsoft.com/office/officeart/2005/8/layout/orgChart1"/>
    <dgm:cxn modelId="{A33F7848-F35F-45A9-B1FF-384A48C18E3C}" type="presParOf" srcId="{4E7373EB-5815-4F95-AB12-80F7BEF64229}" destId="{FC7CAB1B-096B-4BAE-B25B-6B6127F67A47}" srcOrd="0" destOrd="0" presId="urn:microsoft.com/office/officeart/2005/8/layout/orgChart1"/>
    <dgm:cxn modelId="{F5735F87-7A5A-45F9-AD74-E61E430EEC71}" type="presParOf" srcId="{4E7373EB-5815-4F95-AB12-80F7BEF64229}" destId="{E72DC5F4-8626-4EE0-9AA2-B11C34151C42}" srcOrd="1" destOrd="0" presId="urn:microsoft.com/office/officeart/2005/8/layout/orgChart1"/>
    <dgm:cxn modelId="{F4333984-BC05-46A4-9E02-F216309C7A06}" type="presParOf" srcId="{4B96F5D7-72D3-48B3-9678-D278C7D8BA38}" destId="{588F882A-ABB9-460C-B67D-A6D0BF65FC3E}" srcOrd="1" destOrd="0" presId="urn:microsoft.com/office/officeart/2005/8/layout/orgChart1"/>
    <dgm:cxn modelId="{7AB1E840-923C-4CE5-AB59-8F8D61A5A326}" type="presParOf" srcId="{4B96F5D7-72D3-48B3-9678-D278C7D8BA38}" destId="{BFB92F77-82DD-4CAB-B9A7-319DB3A3C8DF}" srcOrd="2" destOrd="0" presId="urn:microsoft.com/office/officeart/2005/8/layout/orgChart1"/>
    <dgm:cxn modelId="{8CAA0862-C011-47C2-83B6-075458A82B15}" type="presParOf" srcId="{469AB6A1-0A5B-4474-BE31-7939A51AEFDE}" destId="{F290558D-3180-4000-AD1A-8F43DCA4F387}" srcOrd="2" destOrd="0" presId="urn:microsoft.com/office/officeart/2005/8/layout/orgChart1"/>
    <dgm:cxn modelId="{9FC12C6C-5AE4-4E02-8D01-B890FE1DC64B}" type="presParOf" srcId="{469AB6A1-0A5B-4474-BE31-7939A51AEFDE}" destId="{F7DA5F6F-7D5F-488C-A2DB-12D256B5E371}" srcOrd="3" destOrd="0" presId="urn:microsoft.com/office/officeart/2005/8/layout/orgChart1"/>
    <dgm:cxn modelId="{8BB47939-202D-4CA1-B0A2-8232CC4096C5}" type="presParOf" srcId="{F7DA5F6F-7D5F-488C-A2DB-12D256B5E371}" destId="{F6D5840E-EE7B-4FB8-AE42-BE56166BD5D8}" srcOrd="0" destOrd="0" presId="urn:microsoft.com/office/officeart/2005/8/layout/orgChart1"/>
    <dgm:cxn modelId="{DAE50297-95DA-4430-9B1F-AB4DEFDAEF76}" type="presParOf" srcId="{F6D5840E-EE7B-4FB8-AE42-BE56166BD5D8}" destId="{F233B286-5D06-49C4-B87D-A7BAF3F4DD6C}" srcOrd="0" destOrd="0" presId="urn:microsoft.com/office/officeart/2005/8/layout/orgChart1"/>
    <dgm:cxn modelId="{ADDC639F-413E-4D7E-9B71-DBF1C2A3BF40}" type="presParOf" srcId="{F6D5840E-EE7B-4FB8-AE42-BE56166BD5D8}" destId="{F0AEE19E-616A-4367-AC99-3F0D795BCA35}" srcOrd="1" destOrd="0" presId="urn:microsoft.com/office/officeart/2005/8/layout/orgChart1"/>
    <dgm:cxn modelId="{BE129F3D-2821-435A-B2AE-1DB901958F8C}" type="presParOf" srcId="{F7DA5F6F-7D5F-488C-A2DB-12D256B5E371}" destId="{DE8F0EE2-44B3-4219-9014-71E25DD95B3A}" srcOrd="1" destOrd="0" presId="urn:microsoft.com/office/officeart/2005/8/layout/orgChart1"/>
    <dgm:cxn modelId="{EFE6E3BB-326F-4283-9606-E8C7982F72AB}" type="presParOf" srcId="{F7DA5F6F-7D5F-488C-A2DB-12D256B5E371}" destId="{17654653-D027-4A3C-833D-AB5680712BF6}" srcOrd="2" destOrd="0" presId="urn:microsoft.com/office/officeart/2005/8/layout/orgChart1"/>
    <dgm:cxn modelId="{95B7C0B9-22AB-4B8E-8486-8A3AEBCED82D}" type="presParOf" srcId="{4BF06BA8-85D7-4D19-BB97-C34A5B5CB815}" destId="{C369A671-0DAD-4F0A-9D97-D345F5D4E0DA}" srcOrd="2" destOrd="0" presId="urn:microsoft.com/office/officeart/2005/8/layout/orgChart1"/>
    <dgm:cxn modelId="{36A151E5-10D4-4F42-80DF-97783F1B5CC4}" type="presParOf" srcId="{29B5DDF6-047D-4A9C-B368-F64020D14932}" destId="{7BB88BD7-4308-4ACD-83EA-E30A8945E15D}" srcOrd="2" destOrd="0" presId="urn:microsoft.com/office/officeart/2005/8/layout/orgChart1"/>
    <dgm:cxn modelId="{800336B0-495A-42DA-9FAF-784AB3BEC1DE}" type="presParOf" srcId="{7BB88BD7-4308-4ACD-83EA-E30A8945E15D}" destId="{327271CF-D227-4205-9600-25C097F7CD46}" srcOrd="0" destOrd="0" presId="urn:microsoft.com/office/officeart/2005/8/layout/orgChart1"/>
    <dgm:cxn modelId="{D38D6ED3-EC29-47A5-8FFA-7C961E01E051}" type="presParOf" srcId="{7BB88BD7-4308-4ACD-83EA-E30A8945E15D}" destId="{43BCD316-A4CA-4784-9F84-53AB567D6BF2}" srcOrd="1" destOrd="0" presId="urn:microsoft.com/office/officeart/2005/8/layout/orgChart1"/>
    <dgm:cxn modelId="{8C897B8A-7C99-49BE-A088-AE8A731B056B}" type="presParOf" srcId="{43BCD316-A4CA-4784-9F84-53AB567D6BF2}" destId="{BB6A7374-8B89-49E8-A47D-094893AD54D1}" srcOrd="0" destOrd="0" presId="urn:microsoft.com/office/officeart/2005/8/layout/orgChart1"/>
    <dgm:cxn modelId="{D2FF4C0E-93F5-47C4-8E90-40DF59981E35}" type="presParOf" srcId="{BB6A7374-8B89-49E8-A47D-094893AD54D1}" destId="{5584C5F9-41FD-4DDE-8B55-815972F13FC3}" srcOrd="0" destOrd="0" presId="urn:microsoft.com/office/officeart/2005/8/layout/orgChart1"/>
    <dgm:cxn modelId="{0704D9B7-82A6-47B1-9755-E47D6FA82F36}" type="presParOf" srcId="{BB6A7374-8B89-49E8-A47D-094893AD54D1}" destId="{18B9CEAD-370C-4383-875B-4DC2300DED32}" srcOrd="1" destOrd="0" presId="urn:microsoft.com/office/officeart/2005/8/layout/orgChart1"/>
    <dgm:cxn modelId="{C0AB7945-AB38-4A45-A98F-9D2B14D0E762}" type="presParOf" srcId="{43BCD316-A4CA-4784-9F84-53AB567D6BF2}" destId="{FE851640-A111-4845-8877-8EB333E2ACA6}" srcOrd="1" destOrd="0" presId="urn:microsoft.com/office/officeart/2005/8/layout/orgChart1"/>
    <dgm:cxn modelId="{0EFA8DE3-1FF6-4E97-B40E-692F22CD2BE7}" type="presParOf" srcId="{43BCD316-A4CA-4784-9F84-53AB567D6BF2}" destId="{C4F2205F-E58B-40DD-967C-3BDFDCB486CC}" srcOrd="2" destOrd="0" presId="urn:microsoft.com/office/officeart/2005/8/layout/orgChart1"/>
    <dgm:cxn modelId="{B19EF40E-E94D-4BF8-9B6B-BDE9BBC30081}" type="presParOf" srcId="{7BB88BD7-4308-4ACD-83EA-E30A8945E15D}" destId="{38FF3984-9947-472F-A1CD-B5110DF68CD0}" srcOrd="2" destOrd="0" presId="urn:microsoft.com/office/officeart/2005/8/layout/orgChart1"/>
    <dgm:cxn modelId="{5A28BBFA-9E4F-4ED0-AB86-DF9674AFB9D4}" type="presParOf" srcId="{7BB88BD7-4308-4ACD-83EA-E30A8945E15D}" destId="{FBC0A306-C7BB-420E-8CF2-6B47D39FB714}" srcOrd="3" destOrd="0" presId="urn:microsoft.com/office/officeart/2005/8/layout/orgChart1"/>
    <dgm:cxn modelId="{4C79604F-E503-45C3-8C65-435BC4F04121}" type="presParOf" srcId="{FBC0A306-C7BB-420E-8CF2-6B47D39FB714}" destId="{8929B54A-29C1-4624-B199-1555FF04B1D6}" srcOrd="0" destOrd="0" presId="urn:microsoft.com/office/officeart/2005/8/layout/orgChart1"/>
    <dgm:cxn modelId="{E316D459-979A-4422-87FA-7111E24B1238}" type="presParOf" srcId="{8929B54A-29C1-4624-B199-1555FF04B1D6}" destId="{B2DACEBA-9F2A-4A2E-8996-FA10EBDFD3A2}" srcOrd="0" destOrd="0" presId="urn:microsoft.com/office/officeart/2005/8/layout/orgChart1"/>
    <dgm:cxn modelId="{456FCDC4-F9B9-49D3-B0C4-1EC23588B766}" type="presParOf" srcId="{8929B54A-29C1-4624-B199-1555FF04B1D6}" destId="{ECF0EF5D-FA25-4A60-AF16-BDFC5370EB65}" srcOrd="1" destOrd="0" presId="urn:microsoft.com/office/officeart/2005/8/layout/orgChart1"/>
    <dgm:cxn modelId="{0F995831-EDEE-4E21-90CF-51E1AFA1A531}" type="presParOf" srcId="{FBC0A306-C7BB-420E-8CF2-6B47D39FB714}" destId="{464DA3CD-5ABD-4EAC-A340-440BEDDEA4A6}" srcOrd="1" destOrd="0" presId="urn:microsoft.com/office/officeart/2005/8/layout/orgChart1"/>
    <dgm:cxn modelId="{B2E10B26-FD6E-4845-BEF6-01D5C0762C7E}" type="presParOf" srcId="{FBC0A306-C7BB-420E-8CF2-6B47D39FB714}" destId="{8A209892-2F2F-4270-A647-2009B6F9F47F}" srcOrd="2" destOrd="0" presId="urn:microsoft.com/office/officeart/2005/8/layout/orgChart1"/>
  </dgm:cxnLst>
  <dgm:bg>
    <a:noFill/>
  </dgm:bg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6401747-7F15-450B-9DC0-2C32A8E82A34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8E4E41C5-36EB-4FC1-A14C-0664F39290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744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6E66D0-9D2D-4A3D-9EDD-9C22576CF2D2}" type="slidenum">
              <a:rPr lang="pt-BR" altLang="pt-BR">
                <a:solidFill>
                  <a:prstClr val="black"/>
                </a:solidFill>
              </a:rPr>
              <a:pPr eaLnBrk="1" hangingPunct="1"/>
              <a:t>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9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00ED0-7EF4-4974-B4B3-ABF1F2D0BFFB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tângulo de cantos arredondados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tângulo de cantos arredondados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566B-A36E-4583-8727-8BA5ADC6E845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18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C7C971-8218-4E27-A2C4-FF6EE36865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47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B212-F593-4D03-84A9-7B2878336DBD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28B9-D0A6-48BF-A636-DB31E370B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57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795C-3091-4C77-89D7-3E5755BF5CE6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F0B6-3D34-4E19-AE5C-DCFD5308BC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96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45D1-4A85-498A-BC37-DC936EF3EEFB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E4EF-9557-4EA4-B93D-E5089FAB80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15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B476-E6FF-446C-8CB6-4EF524F9045E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F826-AA39-4154-B4F5-D801D4389E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00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72CC-5CEE-4830-A975-61C203709579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C0D-2D16-4726-A1A4-35F9A0C37D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21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1B4281-F879-4BE9-892C-0A330BEFF913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051094-A938-4A0E-A2DE-328687C6E9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89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D990-71A3-4068-BBEA-FED3B63D3BBB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D771-22EB-45D8-A493-195201E9C6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0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CA59-7590-434A-825B-4E06335EE723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4455-4E94-49BC-98C9-9DD4D34E4B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00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2051-63AA-4322-92BD-F48311541FCA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8B8A-181E-4A63-B7B0-E607752FB4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42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B507-51BA-4997-A6BE-A181E8D02744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8C96-7A6C-429E-B69E-DFB4B11660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3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tângu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4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592A6848-4FB6-42B9-9063-7140B93960D7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CE24AB7-2060-4A63-9044-7B6284E4A9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51" r:id="rId2"/>
    <p:sldLayoutId id="2147484352" r:id="rId3"/>
    <p:sldLayoutId id="2147484353" r:id="rId4"/>
    <p:sldLayoutId id="2147484360" r:id="rId5"/>
    <p:sldLayoutId id="2147484361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326064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326064"/>
        </a:buClr>
        <a:buFont typeface="Georgia" pitchFamily="18" charset="0"/>
        <a:buChar char="▫"/>
        <a:defRPr sz="2000" kern="1200">
          <a:solidFill>
            <a:srgbClr val="326064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735888" cy="24781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solidFill>
                  <a:srgbClr val="FFC000"/>
                </a:solidFill>
              </a:rPr>
              <a:t>XIII Encontro Nacional de Dirigentes de Graduação</a:t>
            </a:r>
            <a:br>
              <a:rPr lang="pt-BR" sz="3100" b="1" dirty="0" smtClean="0">
                <a:solidFill>
                  <a:srgbClr val="FFC000"/>
                </a:solidFill>
              </a:rPr>
            </a:br>
            <a:r>
              <a:rPr lang="pt-BR" sz="3100" b="1" dirty="0" smtClean="0">
                <a:solidFill>
                  <a:srgbClr val="FFC000"/>
                </a:solidFill>
              </a:rPr>
              <a:t/>
            </a:r>
            <a:br>
              <a:rPr lang="pt-BR" sz="3100" b="1" dirty="0" smtClean="0">
                <a:solidFill>
                  <a:srgbClr val="FFC000"/>
                </a:solidFill>
              </a:rPr>
            </a:br>
            <a:r>
              <a:rPr lang="pt-BR" sz="2400" b="1" dirty="0" smtClean="0">
                <a:solidFill>
                  <a:srgbClr val="FFC000"/>
                </a:solidFill>
              </a:rPr>
              <a:t>Juazeiro do Norte - Ceará</a:t>
            </a:r>
            <a:endParaRPr lang="pt-BR" sz="3600" dirty="0">
              <a:solidFill>
                <a:srgbClr val="FFC000"/>
              </a:solidFill>
            </a:endParaRP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7704855" cy="1800200"/>
          </a:xfrm>
        </p:spPr>
        <p:txBody>
          <a:bodyPr/>
          <a:lstStyle/>
          <a:p>
            <a:pPr marL="63500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000" b="1" dirty="0" smtClean="0"/>
              <a:t>Diretoria de Regulação da Educação Superior</a:t>
            </a:r>
          </a:p>
          <a:p>
            <a:pPr marL="63500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000" b="1" dirty="0" smtClean="0"/>
              <a:t>Secretaria de Regulação e Supervisão da Educação Superior</a:t>
            </a:r>
          </a:p>
          <a:p>
            <a:pPr marL="63500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000" b="1" dirty="0" smtClean="0"/>
              <a:t>Ministério da Educação</a:t>
            </a:r>
          </a:p>
          <a:p>
            <a:pPr marL="63500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000" b="1" dirty="0" smtClean="0"/>
              <a:t>26 de Outubro de 2016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45622"/>
            <a:ext cx="2736304" cy="130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r"/>
            <a:r>
              <a:rPr lang="pt-BR" sz="3200" b="1" cap="small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SERES - Estrutura</a:t>
            </a:r>
            <a:br>
              <a:rPr lang="pt-BR" sz="3200" b="1" cap="small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endParaRPr lang="pt-BR" sz="3200" b="1" cap="small" dirty="0">
              <a:solidFill>
                <a:schemeClr val="accent3">
                  <a:lumMod val="50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7127351"/>
              </p:ext>
            </p:extLst>
          </p:nvPr>
        </p:nvGraphicFramePr>
        <p:xfrm>
          <a:off x="395536" y="112474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3347864" y="3284984"/>
            <a:ext cx="2736304" cy="3456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pt-BR" sz="3600" dirty="0" smtClean="0"/>
              <a:t>DIRETORIA DE REGULAÇÃO DA EDUCAÇÃO SUPERIOR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29014"/>
          </a:xfrm>
        </p:spPr>
        <p:txBody>
          <a:bodyPr/>
          <a:lstStyle/>
          <a:p>
            <a:r>
              <a:rPr lang="pt-BR" sz="2400" b="1" dirty="0" smtClean="0"/>
              <a:t>Coordenação-Geral </a:t>
            </a:r>
            <a:r>
              <a:rPr lang="pt-BR" sz="2400" b="1" dirty="0"/>
              <a:t>de Credenciamento das Instituições de Educação Superior </a:t>
            </a:r>
            <a:r>
              <a:rPr lang="pt-BR" sz="2400" b="1" dirty="0" smtClean="0"/>
              <a:t>– CGCIES</a:t>
            </a:r>
          </a:p>
          <a:p>
            <a:endParaRPr lang="pt-BR" sz="2400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b="1" dirty="0" smtClean="0"/>
              <a:t> </a:t>
            </a:r>
            <a:r>
              <a:rPr lang="pt-BR" sz="2200" dirty="0" smtClean="0"/>
              <a:t>instruir e exarar pareceres nos processos de  credenciamento e recredenciamento de IES, na modalidade presencial, incluindo credenciamento como centro universitário e como universidade;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dirty="0" smtClean="0"/>
              <a:t> instruir e exarar pareceres nos processos de autorização dos cursos superiores de graduação, na modalidade presencial;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dirty="0" smtClean="0"/>
              <a:t> auxiliar na elaboração e proposição de atos normativos no âmbito de suas atribuições. </a:t>
            </a:r>
          </a:p>
          <a:p>
            <a:pPr lvl="1"/>
            <a:endParaRPr lang="pt-BR" sz="2200" b="1" dirty="0" smtClean="0"/>
          </a:p>
          <a:p>
            <a:pPr marL="109537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71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108520" y="455040"/>
            <a:ext cx="91450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cap="small" dirty="0">
                <a:solidFill>
                  <a:srgbClr val="BDD3E1">
                    <a:lumMod val="50000"/>
                  </a:srgbClr>
                </a:solidFill>
                <a:latin typeface="Century Gothic" pitchFamily="34" charset="0"/>
              </a:rPr>
              <a:t>Fluxo dos Processos de Credenciamento/ </a:t>
            </a:r>
            <a:r>
              <a:rPr lang="pt-BR" sz="3200" b="1" cap="small" dirty="0" err="1">
                <a:solidFill>
                  <a:srgbClr val="BDD3E1">
                    <a:lumMod val="50000"/>
                  </a:srgbClr>
                </a:solidFill>
                <a:latin typeface="Century Gothic" pitchFamily="34" charset="0"/>
              </a:rPr>
              <a:t>Recredenciamneto</a:t>
            </a:r>
            <a:endParaRPr lang="pt-BR" sz="3200" b="1" cap="small" dirty="0">
              <a:solidFill>
                <a:srgbClr val="BDD3E1">
                  <a:lumMod val="50000"/>
                </a:srgbClr>
              </a:solidFill>
              <a:latin typeface="Century Gothic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3"/>
          <a:stretch/>
        </p:blipFill>
        <p:spPr>
          <a:xfrm>
            <a:off x="1" y="1268760"/>
            <a:ext cx="914399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r>
              <a:rPr lang="pt-BR" sz="3600" dirty="0"/>
              <a:t>DIRETORIA DE REGULAÇÃO DA EDUCAÇÃO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60848"/>
            <a:ext cx="9036496" cy="4512990"/>
          </a:xfrm>
        </p:spPr>
        <p:txBody>
          <a:bodyPr/>
          <a:lstStyle/>
          <a:p>
            <a:r>
              <a:rPr lang="pt-BR" sz="2200" b="1" dirty="0"/>
              <a:t>Coordenação Geral de Autorização e Reconhecimento de Cursos de Educação Superior – </a:t>
            </a:r>
            <a:r>
              <a:rPr lang="pt-BR" sz="2200" b="1" dirty="0" smtClean="0"/>
              <a:t>CGARCES</a:t>
            </a:r>
          </a:p>
          <a:p>
            <a:endParaRPr lang="pt-BR" sz="2200" b="1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b="1" dirty="0" smtClean="0"/>
              <a:t> </a:t>
            </a:r>
            <a:r>
              <a:rPr lang="pt-BR" sz="2200" dirty="0" smtClean="0"/>
              <a:t>instruir </a:t>
            </a:r>
            <a:r>
              <a:rPr lang="pt-BR" sz="2200" dirty="0"/>
              <a:t>e exarar pareceres nos processos de  </a:t>
            </a:r>
            <a:r>
              <a:rPr lang="pt-BR" sz="2200" dirty="0" smtClean="0"/>
              <a:t>reconhecimento e renovação de reconhecimento dos cursos superiores, na </a:t>
            </a:r>
            <a:r>
              <a:rPr lang="pt-BR" sz="2200" dirty="0"/>
              <a:t>modalidade </a:t>
            </a:r>
            <a:r>
              <a:rPr lang="pt-BR" sz="2200" dirty="0" smtClean="0"/>
              <a:t>presencial;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dirty="0"/>
              <a:t> </a:t>
            </a:r>
            <a:r>
              <a:rPr lang="pt-BR" sz="2200" dirty="0" smtClean="0"/>
              <a:t>assessorar a DIREG na elaboração e proposição de atos normativos no âmbito das suas atribuições;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dirty="0" smtClean="0"/>
              <a:t>propor iniciativas que possibilitem o aperfeiçoamento constante da regulação da educação superior na modalidade presencial. </a:t>
            </a:r>
            <a:endParaRPr lang="pt-BR" sz="2200" dirty="0"/>
          </a:p>
          <a:p>
            <a:pPr lvl="1">
              <a:buFont typeface="Wingdings" panose="05000000000000000000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2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1520" y="455040"/>
            <a:ext cx="87129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cap="small" dirty="0">
                <a:solidFill>
                  <a:srgbClr val="BDD3E1">
                    <a:lumMod val="50000"/>
                  </a:srgbClr>
                </a:solidFill>
                <a:latin typeface="Century Gothic" pitchFamily="34" charset="0"/>
              </a:rPr>
              <a:t>Fluxo dos Processos de Autorização/Reconhecimento/RR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9"/>
          <a:stretch/>
        </p:blipFill>
        <p:spPr>
          <a:xfrm>
            <a:off x="0" y="126876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aixaDeTexto 110"/>
          <p:cNvSpPr txBox="1"/>
          <p:nvPr/>
        </p:nvSpPr>
        <p:spPr>
          <a:xfrm rot="16200000">
            <a:off x="-1128631" y="3993064"/>
            <a:ext cx="3635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prstClr val="black"/>
                </a:solidFill>
              </a:rPr>
              <a:t>Recredenciamento – Protocolo de Compromisso</a:t>
            </a:r>
          </a:p>
        </p:txBody>
      </p:sp>
      <p:cxnSp>
        <p:nvCxnSpPr>
          <p:cNvPr id="59" name="Conector angulado 58"/>
          <p:cNvCxnSpPr/>
          <p:nvPr/>
        </p:nvCxnSpPr>
        <p:spPr>
          <a:xfrm rot="10800000" flipV="1">
            <a:off x="4673764" y="5697073"/>
            <a:ext cx="372896" cy="357799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1451720" y="2175672"/>
            <a:ext cx="1289003" cy="414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64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Parecer </a:t>
            </a:r>
          </a:p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SERES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17335" y="2935648"/>
            <a:ext cx="1356845" cy="690888"/>
          </a:xfrm>
          <a:prstGeom prst="roundRect">
            <a:avLst/>
          </a:prstGeom>
          <a:gradFill>
            <a:gsLst>
              <a:gs pos="100000">
                <a:srgbClr val="FFFFD9"/>
              </a:gs>
              <a:gs pos="3000">
                <a:srgbClr val="FFFF66"/>
              </a:gs>
              <a:gs pos="37000">
                <a:srgbClr val="FFFF99"/>
              </a:gs>
              <a:gs pos="64000">
                <a:srgbClr val="FFFF99"/>
              </a:gs>
              <a:gs pos="83000">
                <a:srgbClr val="FFFFCC"/>
              </a:gs>
            </a:gsLst>
            <a:lin ang="5400000" scaled="1"/>
          </a:gradFill>
          <a:ln>
            <a:solidFill>
              <a:srgbClr val="B5A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Proposta Protocolo Compromisso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450156" y="5452175"/>
            <a:ext cx="1289003" cy="454290"/>
          </a:xfrm>
          <a:prstGeom prst="roundRect">
            <a:avLst/>
          </a:prstGeom>
          <a:gradFill>
            <a:gsLst>
              <a:gs pos="0">
                <a:srgbClr val="9E5857"/>
              </a:gs>
              <a:gs pos="45000">
                <a:srgbClr val="E7A29D"/>
              </a:gs>
              <a:gs pos="73000">
                <a:schemeClr val="accent4">
                  <a:lumMod val="20000"/>
                  <a:lumOff val="80000"/>
                </a:schemeClr>
              </a:gs>
              <a:gs pos="100000">
                <a:srgbClr val="F7E8E5"/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Avaliação </a:t>
            </a:r>
          </a:p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PC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91494" y="2074099"/>
            <a:ext cx="1289003" cy="414533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33000">
                <a:schemeClr val="accent4">
                  <a:lumMod val="60000"/>
                  <a:lumOff val="40000"/>
                </a:schemeClr>
              </a:gs>
              <a:gs pos="65000">
                <a:schemeClr val="accent4">
                  <a:lumMod val="40000"/>
                  <a:lumOff val="60000"/>
                </a:schemeClr>
              </a:gs>
              <a:gs pos="100000">
                <a:srgbClr val="F7E8E5"/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CNE</a:t>
            </a:r>
          </a:p>
        </p:txBody>
      </p:sp>
      <p:cxnSp>
        <p:nvCxnSpPr>
          <p:cNvPr id="12" name="Conector de seta reta 11"/>
          <p:cNvCxnSpPr>
            <a:stCxn id="5" idx="2"/>
            <a:endCxn id="7" idx="0"/>
          </p:cNvCxnSpPr>
          <p:nvPr/>
        </p:nvCxnSpPr>
        <p:spPr>
          <a:xfrm flipH="1">
            <a:off x="2095758" y="2590204"/>
            <a:ext cx="464" cy="34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uxograma: Decisão 12"/>
          <p:cNvSpPr/>
          <p:nvPr/>
        </p:nvSpPr>
        <p:spPr>
          <a:xfrm>
            <a:off x="1926152" y="3902891"/>
            <a:ext cx="339211" cy="276355"/>
          </a:xfrm>
          <a:prstGeom prst="flowChartDecision">
            <a:avLst/>
          </a:prstGeom>
          <a:solidFill>
            <a:srgbClr val="FFFF99"/>
          </a:solidFill>
          <a:ln>
            <a:solidFill>
              <a:srgbClr val="B5A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046660" y="3847660"/>
            <a:ext cx="1289003" cy="414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64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Parecer </a:t>
            </a:r>
          </a:p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Pós PC</a:t>
            </a:r>
          </a:p>
        </p:txBody>
      </p:sp>
      <p:cxnSp>
        <p:nvCxnSpPr>
          <p:cNvPr id="16" name="Conector de seta reta 15"/>
          <p:cNvCxnSpPr>
            <a:stCxn id="7" idx="2"/>
            <a:endCxn id="13" idx="0"/>
          </p:cNvCxnSpPr>
          <p:nvPr/>
        </p:nvCxnSpPr>
        <p:spPr>
          <a:xfrm>
            <a:off x="2095758" y="3626536"/>
            <a:ext cx="0" cy="27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353289" y="3997330"/>
            <a:ext cx="746265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Aceitar ?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373883" y="4455600"/>
            <a:ext cx="1448450" cy="621799"/>
          </a:xfrm>
          <a:prstGeom prst="roundRect">
            <a:avLst/>
          </a:prstGeom>
          <a:gradFill>
            <a:gsLst>
              <a:gs pos="100000">
                <a:srgbClr val="FFFFD9"/>
              </a:gs>
              <a:gs pos="3000">
                <a:srgbClr val="FFFF6C"/>
              </a:gs>
              <a:gs pos="37000">
                <a:srgbClr val="FFFF99"/>
              </a:gs>
              <a:gs pos="64000">
                <a:srgbClr val="FFFF99"/>
              </a:gs>
              <a:gs pos="83000">
                <a:srgbClr val="FFFFCC"/>
              </a:gs>
            </a:gsLst>
            <a:lin ang="5400000" scaled="1"/>
          </a:gradFill>
          <a:ln>
            <a:solidFill>
              <a:srgbClr val="B5A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Termo de Cumprimento</a:t>
            </a:r>
          </a:p>
        </p:txBody>
      </p:sp>
      <p:sp>
        <p:nvSpPr>
          <p:cNvPr id="21" name="Elipse 20"/>
          <p:cNvSpPr/>
          <p:nvPr/>
        </p:nvSpPr>
        <p:spPr>
          <a:xfrm>
            <a:off x="1995095" y="1692050"/>
            <a:ext cx="203527" cy="207266"/>
          </a:xfrm>
          <a:prstGeom prst="ellipse">
            <a:avLst/>
          </a:prstGeom>
          <a:solidFill>
            <a:srgbClr val="C0E7B7"/>
          </a:solidFill>
          <a:ln>
            <a:solidFill>
              <a:srgbClr val="4B9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23" name="Conector de seta reta 22"/>
          <p:cNvCxnSpPr>
            <a:stCxn id="21" idx="4"/>
            <a:endCxn id="5" idx="0"/>
          </p:cNvCxnSpPr>
          <p:nvPr/>
        </p:nvCxnSpPr>
        <p:spPr>
          <a:xfrm flipH="1">
            <a:off x="2096221" y="1899317"/>
            <a:ext cx="637" cy="27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3" idx="2"/>
            <a:endCxn id="20" idx="0"/>
          </p:cNvCxnSpPr>
          <p:nvPr/>
        </p:nvCxnSpPr>
        <p:spPr>
          <a:xfrm>
            <a:off x="2095758" y="4179245"/>
            <a:ext cx="2350" cy="27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0" idx="2"/>
            <a:endCxn id="9" idx="0"/>
          </p:cNvCxnSpPr>
          <p:nvPr/>
        </p:nvCxnSpPr>
        <p:spPr>
          <a:xfrm flipH="1">
            <a:off x="2094658" y="5077400"/>
            <a:ext cx="3450" cy="37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3350840" y="5022975"/>
            <a:ext cx="1375895" cy="611291"/>
          </a:xfrm>
          <a:prstGeom prst="roundRect">
            <a:avLst/>
          </a:prstGeom>
          <a:gradFill>
            <a:gsLst>
              <a:gs pos="100000">
                <a:srgbClr val="FFFFD9"/>
              </a:gs>
              <a:gs pos="3000">
                <a:srgbClr val="FFFF6E"/>
              </a:gs>
              <a:gs pos="37000">
                <a:srgbClr val="FFFF99"/>
              </a:gs>
              <a:gs pos="64000">
                <a:srgbClr val="FFFF99"/>
              </a:gs>
              <a:gs pos="83000">
                <a:srgbClr val="FFFFCC"/>
              </a:gs>
            </a:gsLst>
            <a:lin ang="5400000" scaled="1"/>
          </a:gradFill>
          <a:ln>
            <a:solidFill>
              <a:srgbClr val="B5A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Manifestação IES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384760" y="5802360"/>
            <a:ext cx="1355507" cy="57896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64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Manifestação Secretaria</a:t>
            </a:r>
          </a:p>
        </p:txBody>
      </p:sp>
      <p:sp>
        <p:nvSpPr>
          <p:cNvPr id="37" name="Fluxograma: Decisão 36"/>
          <p:cNvSpPr/>
          <p:nvPr/>
        </p:nvSpPr>
        <p:spPr>
          <a:xfrm>
            <a:off x="5515516" y="3368669"/>
            <a:ext cx="339211" cy="276355"/>
          </a:xfrm>
          <a:prstGeom prst="flowChartDecision">
            <a:avLst/>
          </a:prstGeom>
          <a:solidFill>
            <a:srgbClr val="FFFF99"/>
          </a:solidFill>
          <a:ln>
            <a:solidFill>
              <a:srgbClr val="B5A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38" name="Fluxograma: Decisão 37"/>
          <p:cNvSpPr/>
          <p:nvPr/>
        </p:nvSpPr>
        <p:spPr>
          <a:xfrm>
            <a:off x="5506922" y="5496090"/>
            <a:ext cx="339211" cy="276355"/>
          </a:xfrm>
          <a:prstGeom prst="flowChartDecision">
            <a:avLst/>
          </a:prstGeom>
          <a:solidFill>
            <a:srgbClr val="FFFF99"/>
          </a:solidFill>
          <a:ln>
            <a:solidFill>
              <a:srgbClr val="B5A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284344" y="5780963"/>
            <a:ext cx="949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Impugnar ?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3045786" y="5557383"/>
            <a:ext cx="0" cy="25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9" idx="3"/>
          </p:cNvCxnSpPr>
          <p:nvPr/>
        </p:nvCxnSpPr>
        <p:spPr>
          <a:xfrm flipV="1">
            <a:off x="2739159" y="5679319"/>
            <a:ext cx="3063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44"/>
          <p:cNvCxnSpPr>
            <a:endCxn id="35" idx="1"/>
          </p:cNvCxnSpPr>
          <p:nvPr/>
        </p:nvCxnSpPr>
        <p:spPr>
          <a:xfrm flipV="1">
            <a:off x="3045549" y="5328622"/>
            <a:ext cx="305291" cy="2625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47"/>
          <p:cNvCxnSpPr/>
          <p:nvPr/>
        </p:nvCxnSpPr>
        <p:spPr>
          <a:xfrm>
            <a:off x="3042076" y="5748011"/>
            <a:ext cx="342448" cy="2188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046896" y="5528322"/>
            <a:ext cx="0" cy="284959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/>
          <p:nvPr/>
        </p:nvCxnSpPr>
        <p:spPr>
          <a:xfrm rot="10800000">
            <a:off x="4707459" y="5284666"/>
            <a:ext cx="339205" cy="305308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>
            <a:endCxn id="38" idx="1"/>
          </p:cNvCxnSpPr>
          <p:nvPr/>
        </p:nvCxnSpPr>
        <p:spPr>
          <a:xfrm flipV="1">
            <a:off x="5046660" y="5634267"/>
            <a:ext cx="460262" cy="1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ângulo de cantos arredondados 84"/>
          <p:cNvSpPr/>
          <p:nvPr/>
        </p:nvSpPr>
        <p:spPr>
          <a:xfrm>
            <a:off x="6234135" y="5407122"/>
            <a:ext cx="1289003" cy="454290"/>
          </a:xfrm>
          <a:prstGeom prst="roundRect">
            <a:avLst/>
          </a:prstGeom>
          <a:gradFill>
            <a:gsLst>
              <a:gs pos="0">
                <a:srgbClr val="A05D5C"/>
              </a:gs>
              <a:gs pos="45000">
                <a:srgbClr val="E7A29D"/>
              </a:gs>
              <a:gs pos="73000">
                <a:schemeClr val="accent4">
                  <a:lumMod val="20000"/>
                  <a:lumOff val="80000"/>
                </a:schemeClr>
              </a:gs>
              <a:gs pos="100000">
                <a:srgbClr val="F7E8E5"/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CTAA</a:t>
            </a:r>
          </a:p>
        </p:txBody>
      </p:sp>
      <p:cxnSp>
        <p:nvCxnSpPr>
          <p:cNvPr id="87" name="Conector de seta reta 86"/>
          <p:cNvCxnSpPr>
            <a:stCxn id="13" idx="3"/>
            <a:endCxn id="14" idx="1"/>
          </p:cNvCxnSpPr>
          <p:nvPr/>
        </p:nvCxnSpPr>
        <p:spPr>
          <a:xfrm>
            <a:off x="2265364" y="4041068"/>
            <a:ext cx="2781297" cy="13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>
            <a:stCxn id="38" idx="3"/>
            <a:endCxn id="85" idx="1"/>
          </p:cNvCxnSpPr>
          <p:nvPr/>
        </p:nvCxnSpPr>
        <p:spPr>
          <a:xfrm>
            <a:off x="5846134" y="5634267"/>
            <a:ext cx="388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91"/>
          <p:cNvSpPr/>
          <p:nvPr/>
        </p:nvSpPr>
        <p:spPr>
          <a:xfrm>
            <a:off x="5580112" y="2073173"/>
            <a:ext cx="1289003" cy="414533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3000">
                <a:schemeClr val="bg1">
                  <a:lumMod val="8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GM</a:t>
            </a:r>
          </a:p>
        </p:txBody>
      </p:sp>
      <p:cxnSp>
        <p:nvCxnSpPr>
          <p:cNvPr id="94" name="Conector de seta reta 93"/>
          <p:cNvCxnSpPr>
            <a:stCxn id="14" idx="0"/>
            <a:endCxn id="37" idx="2"/>
          </p:cNvCxnSpPr>
          <p:nvPr/>
        </p:nvCxnSpPr>
        <p:spPr>
          <a:xfrm flipH="1" flipV="1">
            <a:off x="5685122" y="3645024"/>
            <a:ext cx="6040" cy="20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angulado 96"/>
          <p:cNvCxnSpPr>
            <a:stCxn id="85" idx="0"/>
            <a:endCxn id="14" idx="3"/>
          </p:cNvCxnSpPr>
          <p:nvPr/>
        </p:nvCxnSpPr>
        <p:spPr>
          <a:xfrm rot="16200000" flipV="1">
            <a:off x="5931052" y="4459537"/>
            <a:ext cx="1352195" cy="542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>
            <a:stCxn id="38" idx="0"/>
            <a:endCxn id="14" idx="2"/>
          </p:cNvCxnSpPr>
          <p:nvPr/>
        </p:nvCxnSpPr>
        <p:spPr>
          <a:xfrm flipV="1">
            <a:off x="5676528" y="4262193"/>
            <a:ext cx="14633" cy="123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ângulo de cantos arredondados 99"/>
          <p:cNvSpPr/>
          <p:nvPr/>
        </p:nvSpPr>
        <p:spPr>
          <a:xfrm>
            <a:off x="7169582" y="3140968"/>
            <a:ext cx="1434866" cy="753956"/>
          </a:xfrm>
          <a:prstGeom prst="roundRect">
            <a:avLst/>
          </a:prstGeom>
          <a:gradFill>
            <a:gsLst>
              <a:gs pos="0">
                <a:srgbClr val="00B050"/>
              </a:gs>
              <a:gs pos="33000">
                <a:srgbClr val="9AE090"/>
              </a:gs>
              <a:gs pos="65000">
                <a:srgbClr val="C7F3C5"/>
              </a:gs>
              <a:gs pos="100000">
                <a:srgbClr val="ECF9EB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Supervisão – Processo Administrativo</a:t>
            </a:r>
          </a:p>
        </p:txBody>
      </p:sp>
      <p:cxnSp>
        <p:nvCxnSpPr>
          <p:cNvPr id="103" name="Conector de seta reta 102"/>
          <p:cNvCxnSpPr>
            <a:stCxn id="37" idx="3"/>
            <a:endCxn id="100" idx="1"/>
          </p:cNvCxnSpPr>
          <p:nvPr/>
        </p:nvCxnSpPr>
        <p:spPr>
          <a:xfrm>
            <a:off x="5854727" y="3506847"/>
            <a:ext cx="1314855" cy="1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de seta reta 104"/>
          <p:cNvCxnSpPr>
            <a:stCxn id="10" idx="3"/>
            <a:endCxn id="92" idx="1"/>
          </p:cNvCxnSpPr>
          <p:nvPr/>
        </p:nvCxnSpPr>
        <p:spPr>
          <a:xfrm flipV="1">
            <a:off x="5180497" y="2280440"/>
            <a:ext cx="399615" cy="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tângulo 107"/>
          <p:cNvSpPr/>
          <p:nvPr/>
        </p:nvSpPr>
        <p:spPr>
          <a:xfrm>
            <a:off x="467544" y="1537216"/>
            <a:ext cx="8208912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10" name="Conector reto 109"/>
          <p:cNvCxnSpPr/>
          <p:nvPr/>
        </p:nvCxnSpPr>
        <p:spPr>
          <a:xfrm>
            <a:off x="942440" y="1545747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aixaDeTexto 111"/>
          <p:cNvSpPr txBox="1"/>
          <p:nvPr/>
        </p:nvSpPr>
        <p:spPr>
          <a:xfrm>
            <a:off x="5308953" y="3150774"/>
            <a:ext cx="814107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Deferir ?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5475696" y="5275425"/>
            <a:ext cx="217542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5841444" y="3466028"/>
            <a:ext cx="217542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5243414" y="3466028"/>
            <a:ext cx="217542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2057030" y="4135557"/>
            <a:ext cx="217542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2258120" y="3842497"/>
            <a:ext cx="217542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5788307" y="5431472"/>
            <a:ext cx="217542" cy="2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120" name="Elipse 119"/>
          <p:cNvSpPr/>
          <p:nvPr/>
        </p:nvSpPr>
        <p:spPr>
          <a:xfrm>
            <a:off x="7829778" y="2708920"/>
            <a:ext cx="203527" cy="207266"/>
          </a:xfrm>
          <a:prstGeom prst="ellipse">
            <a:avLst/>
          </a:prstGeom>
          <a:solidFill>
            <a:srgbClr val="E7A29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22" name="Conector de seta reta 121"/>
          <p:cNvCxnSpPr>
            <a:stCxn id="144" idx="2"/>
            <a:endCxn id="120" idx="0"/>
          </p:cNvCxnSpPr>
          <p:nvPr/>
        </p:nvCxnSpPr>
        <p:spPr>
          <a:xfrm>
            <a:off x="7930192" y="2479093"/>
            <a:ext cx="1350" cy="229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de seta reta 123"/>
          <p:cNvCxnSpPr>
            <a:stCxn id="100" idx="0"/>
            <a:endCxn id="120" idx="4"/>
          </p:cNvCxnSpPr>
          <p:nvPr/>
        </p:nvCxnSpPr>
        <p:spPr>
          <a:xfrm flipV="1">
            <a:off x="7887015" y="2916186"/>
            <a:ext cx="44527" cy="224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ítulo 1"/>
          <p:cNvSpPr txBox="1">
            <a:spLocks/>
          </p:cNvSpPr>
          <p:nvPr/>
        </p:nvSpPr>
        <p:spPr>
          <a:xfrm>
            <a:off x="-108520" y="455040"/>
            <a:ext cx="928903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cap="small" dirty="0">
                <a:solidFill>
                  <a:srgbClr val="BDD3E1">
                    <a:lumMod val="50000"/>
                  </a:srgbClr>
                </a:solidFill>
                <a:latin typeface="Century Gothic" pitchFamily="34" charset="0"/>
              </a:rPr>
              <a:t>Fluxo de Protocolo Compromisso – </a:t>
            </a:r>
            <a:r>
              <a:rPr lang="pt-BR" sz="3200" b="1" cap="small" dirty="0" err="1">
                <a:solidFill>
                  <a:srgbClr val="BDD3E1">
                    <a:lumMod val="50000"/>
                  </a:srgbClr>
                </a:solidFill>
                <a:latin typeface="Century Gothic" pitchFamily="34" charset="0"/>
              </a:rPr>
              <a:t>Recred</a:t>
            </a:r>
            <a:r>
              <a:rPr lang="pt-BR" sz="3200" b="1" cap="small" dirty="0">
                <a:solidFill>
                  <a:srgbClr val="BDD3E1">
                    <a:lumMod val="50000"/>
                  </a:srgbClr>
                </a:solidFill>
                <a:latin typeface="Century Gothic" pitchFamily="34" charset="0"/>
              </a:rPr>
              <a:t> / RR</a:t>
            </a:r>
          </a:p>
        </p:txBody>
      </p:sp>
      <p:sp>
        <p:nvSpPr>
          <p:cNvPr id="138" name="Retângulo 137"/>
          <p:cNvSpPr/>
          <p:nvPr/>
        </p:nvSpPr>
        <p:spPr>
          <a:xfrm>
            <a:off x="3707904" y="1934152"/>
            <a:ext cx="3476023" cy="67961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4" name="Retângulo de cantos arredondados 143"/>
          <p:cNvSpPr/>
          <p:nvPr/>
        </p:nvSpPr>
        <p:spPr>
          <a:xfrm>
            <a:off x="7285690" y="2064560"/>
            <a:ext cx="1289003" cy="4145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64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Portaria</a:t>
            </a:r>
          </a:p>
        </p:txBody>
      </p:sp>
      <p:cxnSp>
        <p:nvCxnSpPr>
          <p:cNvPr id="146" name="Conector angulado 145"/>
          <p:cNvCxnSpPr>
            <a:stCxn id="37" idx="1"/>
            <a:endCxn id="10" idx="2"/>
          </p:cNvCxnSpPr>
          <p:nvPr/>
        </p:nvCxnSpPr>
        <p:spPr>
          <a:xfrm rot="10800000">
            <a:off x="4535996" y="2488633"/>
            <a:ext cx="979520" cy="10182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de seta reta 149"/>
          <p:cNvCxnSpPr>
            <a:stCxn id="92" idx="3"/>
            <a:endCxn id="144" idx="1"/>
          </p:cNvCxnSpPr>
          <p:nvPr/>
        </p:nvCxnSpPr>
        <p:spPr>
          <a:xfrm flipV="1">
            <a:off x="6869115" y="2271827"/>
            <a:ext cx="416575" cy="8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ixaDeTexto 153"/>
          <p:cNvSpPr txBox="1"/>
          <p:nvPr/>
        </p:nvSpPr>
        <p:spPr>
          <a:xfrm>
            <a:off x="3606141" y="1709350"/>
            <a:ext cx="1678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C00000"/>
                </a:solidFill>
              </a:rPr>
              <a:t>Se RECREDENCIAMENTO</a:t>
            </a:r>
          </a:p>
        </p:txBody>
      </p:sp>
    </p:spTree>
    <p:extLst>
      <p:ext uri="{BB962C8B-B14F-4D97-AF65-F5344CB8AC3E}">
        <p14:creationId xmlns:p14="http://schemas.microsoft.com/office/powerpoint/2010/main" val="19954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878904" y="47667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t-BR" sz="2800" cap="small" dirty="0" smtClean="0">
                <a:solidFill>
                  <a:prstClr val="black"/>
                </a:solidFill>
                <a:latin typeface="Century Gothic" pitchFamily="34" charset="0"/>
              </a:rPr>
              <a:t/>
            </a:r>
            <a:br>
              <a:rPr lang="pt-BR" sz="2800" cap="small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pt-BR" sz="3200" b="1" cap="small" dirty="0">
                <a:solidFill>
                  <a:srgbClr val="BDD3E1">
                    <a:lumMod val="50000"/>
                  </a:srgbClr>
                </a:solidFill>
                <a:latin typeface="Century Gothic" pitchFamily="34" charset="0"/>
              </a:rPr>
              <a:t>CICLO REGULATÓRIO DE CURSOS</a:t>
            </a:r>
            <a:r>
              <a:rPr lang="pt-BR" sz="2800" cap="small" dirty="0" smtClean="0">
                <a:solidFill>
                  <a:prstClr val="black"/>
                </a:solidFill>
                <a:latin typeface="Century Gothic" pitchFamily="34" charset="0"/>
              </a:rPr>
              <a:t/>
            </a:r>
            <a:br>
              <a:rPr lang="pt-BR" sz="2800" cap="small" dirty="0" smtClean="0">
                <a:solidFill>
                  <a:prstClr val="black"/>
                </a:solidFill>
                <a:latin typeface="Century Gothic" pitchFamily="34" charset="0"/>
              </a:rPr>
            </a:br>
            <a:endParaRPr lang="pt-BR" sz="2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1785307"/>
              </p:ext>
            </p:extLst>
          </p:nvPr>
        </p:nvGraphicFramePr>
        <p:xfrm>
          <a:off x="1187624" y="1988840"/>
          <a:ext cx="691276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107504" y="4725144"/>
            <a:ext cx="8864600" cy="19305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925">
              <a:spcBef>
                <a:spcPts val="300"/>
              </a:spcBef>
              <a:buClr>
                <a:srgbClr val="326064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58775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326064"/>
              </a:buClr>
              <a:buFont typeface="Georgia" panose="02040502050405020303" pitchFamily="18" charset="0"/>
              <a:buChar char="▫"/>
              <a:defRPr sz="2000">
                <a:solidFill>
                  <a:srgbClr val="326064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anose="02040502050405020303" pitchFamily="18" charset="0"/>
              <a:buChar char="▫"/>
              <a:defRPr sz="2000">
                <a:solidFill>
                  <a:srgbClr val="326064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anose="02040502050405020303" pitchFamily="18" charset="0"/>
              <a:buChar char="▫"/>
              <a:defRPr sz="2000">
                <a:solidFill>
                  <a:srgbClr val="326064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anose="02040502050405020303" pitchFamily="18" charset="0"/>
              <a:buChar char="▫"/>
              <a:defRPr sz="2000">
                <a:solidFill>
                  <a:srgbClr val="326064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anose="02040502050405020303" pitchFamily="18" charset="0"/>
              <a:buChar char="▫"/>
              <a:defRPr sz="2000">
                <a:solidFill>
                  <a:srgbClr val="326064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Georgia" panose="02040502050405020303" pitchFamily="18" charset="0"/>
              <a:buNone/>
              <a:defRPr/>
            </a:pPr>
            <a:r>
              <a:rPr lang="pt-BR" sz="2400" dirty="0">
                <a:solidFill>
                  <a:srgbClr val="FFFF00"/>
                </a:solidFill>
                <a:latin typeface="Calibri"/>
              </a:rPr>
              <a:t>Observações importantes: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prstClr val="white"/>
                </a:solidFill>
                <a:latin typeface="Calibri"/>
              </a:rPr>
              <a:t>Diferença entre ciclo avaliativo [ANO I (</a:t>
            </a:r>
            <a:r>
              <a:rPr lang="pt-BR" sz="2000" b="1" dirty="0">
                <a:solidFill>
                  <a:srgbClr val="00B050"/>
                </a:solidFill>
                <a:latin typeface="Calibri"/>
              </a:rPr>
              <a:t>verde</a:t>
            </a:r>
            <a:r>
              <a:rPr lang="pt-BR" sz="2000" dirty="0">
                <a:solidFill>
                  <a:prstClr val="white"/>
                </a:solidFill>
                <a:latin typeface="Calibri"/>
              </a:rPr>
              <a:t>), II (</a:t>
            </a:r>
            <a:r>
              <a:rPr lang="pt-BR" sz="2000" dirty="0">
                <a:solidFill>
                  <a:srgbClr val="00B0F0"/>
                </a:solidFill>
                <a:latin typeface="Calibri"/>
              </a:rPr>
              <a:t>azul</a:t>
            </a:r>
            <a:r>
              <a:rPr lang="pt-BR" sz="2000" dirty="0">
                <a:solidFill>
                  <a:prstClr val="white"/>
                </a:solidFill>
                <a:latin typeface="Calibri"/>
              </a:rPr>
              <a:t>) e III (</a:t>
            </a:r>
            <a:r>
              <a:rPr lang="pt-BR" sz="2000" dirty="0">
                <a:solidFill>
                  <a:srgbClr val="FF0000"/>
                </a:solidFill>
                <a:latin typeface="Calibri"/>
              </a:rPr>
              <a:t>vermelho</a:t>
            </a:r>
            <a:r>
              <a:rPr lang="pt-BR" sz="2000" dirty="0">
                <a:solidFill>
                  <a:prstClr val="white"/>
                </a:solidFill>
                <a:latin typeface="Calibri"/>
              </a:rPr>
              <a:t>) do </a:t>
            </a:r>
            <a:r>
              <a:rPr lang="pt-BR" sz="2000" dirty="0" smtClean="0">
                <a:solidFill>
                  <a:prstClr val="white"/>
                </a:solidFill>
                <a:latin typeface="Calibri"/>
              </a:rPr>
              <a:t>ENADE] </a:t>
            </a:r>
            <a:r>
              <a:rPr lang="pt-BR" sz="2000" dirty="0">
                <a:solidFill>
                  <a:prstClr val="white"/>
                </a:solidFill>
                <a:latin typeface="Calibri"/>
              </a:rPr>
              <a:t>e ciclo regulatório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prstClr val="white"/>
                </a:solidFill>
                <a:latin typeface="Calibri"/>
              </a:rPr>
              <a:t>Entrada no ciclo regulatório após o reconhecimento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prstClr val="white"/>
                </a:solidFill>
                <a:latin typeface="Calibri"/>
              </a:rPr>
              <a:t>A </a:t>
            </a:r>
            <a:r>
              <a:rPr lang="pt-BR" sz="2000" dirty="0">
                <a:solidFill>
                  <a:prstClr val="white"/>
                </a:solidFill>
                <a:latin typeface="Calibri"/>
              </a:rPr>
              <a:t>partir de 2012, os processo de RR são abertos </a:t>
            </a:r>
            <a:r>
              <a:rPr lang="pt-BR" sz="2000" i="1" dirty="0">
                <a:solidFill>
                  <a:prstClr val="white"/>
                </a:solidFill>
                <a:latin typeface="Calibri"/>
              </a:rPr>
              <a:t>de ofício </a:t>
            </a:r>
            <a:r>
              <a:rPr lang="pt-BR" sz="2000" dirty="0">
                <a:solidFill>
                  <a:prstClr val="white"/>
                </a:solidFill>
                <a:latin typeface="Calibri"/>
              </a:rPr>
              <a:t>pela SERES</a:t>
            </a:r>
          </a:p>
        </p:txBody>
      </p:sp>
    </p:spTree>
    <p:extLst>
      <p:ext uri="{BB962C8B-B14F-4D97-AF65-F5344CB8AC3E}">
        <p14:creationId xmlns:p14="http://schemas.microsoft.com/office/powerpoint/2010/main" val="36294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r>
              <a:rPr lang="pt-BR" sz="3600" dirty="0"/>
              <a:t>DIRETORIA DE REGULAÇÃO DA EDUCAÇÃO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73030"/>
          </a:xfrm>
        </p:spPr>
        <p:txBody>
          <a:bodyPr/>
          <a:lstStyle/>
          <a:p>
            <a:r>
              <a:rPr lang="pt-BR" sz="2200" b="1" dirty="0" smtClean="0"/>
              <a:t>Coordenação-Geral </a:t>
            </a:r>
            <a:r>
              <a:rPr lang="pt-BR" sz="2200" b="1" dirty="0"/>
              <a:t>de Regulação da Educação Superior a Distância – </a:t>
            </a:r>
            <a:r>
              <a:rPr lang="pt-BR" sz="2200" b="1" dirty="0" smtClean="0"/>
              <a:t>COREAD</a:t>
            </a:r>
          </a:p>
          <a:p>
            <a:endParaRPr lang="pt-BR" sz="22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200" b="1" dirty="0" smtClean="0"/>
              <a:t> </a:t>
            </a:r>
            <a:r>
              <a:rPr lang="pt-BR" sz="2200" dirty="0" smtClean="0"/>
              <a:t>instruir </a:t>
            </a:r>
            <a:r>
              <a:rPr lang="pt-BR" sz="2200" dirty="0"/>
              <a:t>e exarar pareceres nos processos de  </a:t>
            </a:r>
            <a:r>
              <a:rPr lang="pt-BR" sz="2200" dirty="0" smtClean="0"/>
              <a:t>autorização, reconhecimento e renovação de reconhecimento dos cursos superiores, na </a:t>
            </a:r>
            <a:r>
              <a:rPr lang="pt-BR" sz="2200" dirty="0"/>
              <a:t>modalidade </a:t>
            </a:r>
            <a:r>
              <a:rPr lang="pt-BR" sz="2200" dirty="0" smtClean="0"/>
              <a:t>a distância;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200" dirty="0"/>
              <a:t> instruir e exarar pareceres nos processos de </a:t>
            </a:r>
            <a:r>
              <a:rPr lang="pt-BR" sz="2200" dirty="0" smtClean="0"/>
              <a:t>credenciamento e recredenciamento de IES no País, para a modalidade a distância;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200" dirty="0" smtClean="0"/>
              <a:t> propor iniciativas que possibilitem o aperfeiçoamento constante da regulação da educação superior na modalidade a distância;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200" dirty="0" smtClean="0"/>
              <a:t> assessorar </a:t>
            </a:r>
            <a:r>
              <a:rPr lang="pt-BR" sz="2200" dirty="0"/>
              <a:t>a DIREG </a:t>
            </a:r>
            <a:r>
              <a:rPr lang="pt-BR" sz="2200" dirty="0" smtClean="0"/>
              <a:t>nos assuntos relacionados à sua área de atuação.  </a:t>
            </a:r>
            <a:endParaRPr lang="pt-BR" sz="2200" dirty="0"/>
          </a:p>
          <a:p>
            <a:pPr lvl="1">
              <a:buFont typeface="Wingdings" panose="05000000000000000000" pitchFamily="2" charset="2"/>
              <a:buChar char="q"/>
            </a:pPr>
            <a:endParaRPr lang="pt-BR" sz="2200" b="1" dirty="0"/>
          </a:p>
          <a:p>
            <a:pPr lvl="1">
              <a:buFont typeface="Wingdings" panose="05000000000000000000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4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pt-BR" sz="3600" dirty="0"/>
              <a:t>DIRETORIA DE REGULAÇÃO DA EDUCAÇÃO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873030"/>
          </a:xfrm>
        </p:spPr>
        <p:txBody>
          <a:bodyPr/>
          <a:lstStyle/>
          <a:p>
            <a:r>
              <a:rPr lang="pt-BR" sz="2400" b="1" dirty="0"/>
              <a:t>Coordenação Geral de Fluxos e Procedimentos Regulatórios – </a:t>
            </a:r>
            <a:r>
              <a:rPr lang="pt-BR" sz="2400" b="1" dirty="0" smtClean="0"/>
              <a:t>CGFPR</a:t>
            </a:r>
          </a:p>
          <a:p>
            <a:endParaRPr lang="pt-BR" sz="2400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b="1" dirty="0" smtClean="0"/>
              <a:t>  </a:t>
            </a:r>
            <a:r>
              <a:rPr lang="pt-BR" sz="2200" dirty="0" smtClean="0"/>
              <a:t>instruir </a:t>
            </a:r>
            <a:r>
              <a:rPr lang="pt-BR" sz="2200" dirty="0"/>
              <a:t>e exarar pareceres nos processos </a:t>
            </a:r>
            <a:r>
              <a:rPr lang="pt-BR" sz="2200" dirty="0" smtClean="0"/>
              <a:t>de transferência de mantença, unificação de mantidas ou alteração de denominação de mantida, alteração relevante de PDI e  Estatuto ou Regimento e descredenciamento voluntário de IES, acompanhado da extinção de todos os seus curso, na modalidade presencial;  </a:t>
            </a:r>
            <a:endParaRPr lang="pt-BR" sz="2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200" dirty="0" smtClean="0"/>
              <a:t>instruir e exarar pareceres nos processos de aumento de vagas, alteração do local de oferta do curso, desativação voluntária de curso, na modalidade presencial;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200" dirty="0" smtClean="0"/>
              <a:t> acompanhar os procedimentos de alteração de mantença de IES.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037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pt-BR" sz="3600" dirty="0"/>
              <a:t>DIRETORIA DE REGULAÇÃO DA EDUCAÇÃO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873030"/>
          </a:xfrm>
        </p:spPr>
        <p:txBody>
          <a:bodyPr/>
          <a:lstStyle/>
          <a:p>
            <a:r>
              <a:rPr lang="pt-BR" sz="2400" b="1" dirty="0"/>
              <a:t>Coordenação Geral dos Processos de Chamamento Público - CGCP</a:t>
            </a:r>
            <a:endParaRPr lang="pt-BR" sz="2400" dirty="0"/>
          </a:p>
          <a:p>
            <a:endParaRPr lang="pt-BR" sz="2400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b="1" dirty="0" smtClean="0"/>
              <a:t>  </a:t>
            </a:r>
            <a:r>
              <a:rPr lang="pt-BR" sz="2200" dirty="0" smtClean="0"/>
              <a:t>coordenar as ações referentes a processos de chamamento público para credenciamento de instituições de educação superior privadas e para autorização de cursos em áreas estratégicas, considerando as necessidades do desenvolvimento do País e a inovação tecnológica.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sz="2200" dirty="0"/>
              <a:t> </a:t>
            </a:r>
            <a:r>
              <a:rPr lang="pt-BR" sz="2200" dirty="0" smtClean="0"/>
              <a:t>coordenar a pré-seleção de municípios que receberão autorização para funcionamento de cursos de graduação em medicina e os municípios nos quais se buscará a criação de cursos em áreas estratégicas.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596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6409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defRPr/>
            </a:pPr>
            <a:r>
              <a:rPr lang="pt-BR" sz="3600" b="1" cap="small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SERES</a:t>
            </a:r>
            <a:r>
              <a:rPr lang="pt-BR" sz="3200" cap="small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1" cap="small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– Competências - </a:t>
            </a:r>
            <a:r>
              <a:rPr lang="pt-BR" sz="3100" b="1" cap="small" dirty="0">
                <a:solidFill>
                  <a:schemeClr val="accent4"/>
                </a:solidFill>
                <a:latin typeface="Century Gothic" pitchFamily="34" charset="0"/>
                <a:ea typeface="+mn-ea"/>
                <a:cs typeface="+mn-cs"/>
              </a:rPr>
              <a:t>Decreto nº 7.690/2012</a:t>
            </a:r>
          </a:p>
        </p:txBody>
      </p:sp>
      <p:sp>
        <p:nvSpPr>
          <p:cNvPr id="5" name="Espaço Reservado para Conteúdo 4"/>
          <p:cNvSpPr txBox="1">
            <a:spLocks noGrp="1"/>
          </p:cNvSpPr>
          <p:nvPr>
            <p:ph idx="1"/>
          </p:nvPr>
        </p:nvSpPr>
        <p:spPr>
          <a:xfrm>
            <a:off x="251520" y="1124744"/>
            <a:ext cx="8784976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600" b="1" dirty="0" smtClean="0">
                <a:latin typeface="Century Gothic" pitchFamily="34" charset="0"/>
              </a:rPr>
              <a:t>Formulação de políticas </a:t>
            </a:r>
            <a:r>
              <a:rPr lang="pt-BR" sz="1450" b="1" dirty="0" smtClean="0">
                <a:latin typeface="Century Gothic" pitchFamily="34" charset="0"/>
              </a:rPr>
              <a:t>de regulação e supervisão da educação superior; 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600" b="1" dirty="0" smtClean="0">
                <a:latin typeface="Century Gothic" pitchFamily="34" charset="0"/>
              </a:rPr>
              <a:t>Autorizar, reconhecer e renovar</a:t>
            </a:r>
            <a:r>
              <a:rPr lang="pt-BR" sz="1450" b="1" dirty="0" smtClean="0">
                <a:latin typeface="Century Gothic" pitchFamily="34" charset="0"/>
              </a:rPr>
              <a:t> o reconhecimento de cursos de graduação e sequenciais, presenciais e a distância;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600" b="1" dirty="0" smtClean="0">
                <a:latin typeface="Century Gothic" pitchFamily="34" charset="0"/>
              </a:rPr>
              <a:t>Instruir os processos de credenciamento e recredenciamento institucional </a:t>
            </a:r>
            <a:r>
              <a:rPr lang="pt-BR" sz="1450" b="1" dirty="0" smtClean="0">
                <a:latin typeface="Century Gothic" pitchFamily="34" charset="0"/>
              </a:rPr>
              <a:t>nas modalidades presencial e a distância; 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600" b="1" dirty="0" smtClean="0">
                <a:latin typeface="Century Gothic" pitchFamily="34" charset="0"/>
              </a:rPr>
              <a:t>Supervisionar IES e cursos </a:t>
            </a:r>
            <a:r>
              <a:rPr lang="pt-BR" sz="1450" b="1" dirty="0" smtClean="0">
                <a:latin typeface="Century Gothic" pitchFamily="34" charset="0"/>
              </a:rPr>
              <a:t>superiores visando cumprimento da legislação e melhoria da qualidade;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450" b="1" dirty="0" smtClean="0">
                <a:latin typeface="Century Gothic" pitchFamily="34" charset="0"/>
              </a:rPr>
              <a:t>Estabelecer diretrizes para os </a:t>
            </a:r>
            <a:r>
              <a:rPr lang="pt-BR" sz="1600" b="1" dirty="0" smtClean="0">
                <a:latin typeface="Century Gothic" pitchFamily="34" charset="0"/>
              </a:rPr>
              <a:t>instrumentos de avaliação </a:t>
            </a:r>
            <a:r>
              <a:rPr lang="pt-BR" sz="1450" b="1" dirty="0" smtClean="0">
                <a:latin typeface="Century Gothic" pitchFamily="34" charset="0"/>
              </a:rPr>
              <a:t>de IES e cursos de educação superior;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600" b="1" dirty="0" smtClean="0">
                <a:latin typeface="Century Gothic" pitchFamily="34" charset="0"/>
              </a:rPr>
              <a:t>Gerenciar o Cadastro </a:t>
            </a:r>
            <a:r>
              <a:rPr lang="pt-BR" sz="1450" b="1" dirty="0" smtClean="0">
                <a:latin typeface="Century Gothic" pitchFamily="34" charset="0"/>
              </a:rPr>
              <a:t>de instituições e cursos de educação superior;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600" b="1" dirty="0" smtClean="0">
                <a:latin typeface="Century Gothic" pitchFamily="34" charset="0"/>
              </a:rPr>
              <a:t>Gerenciar sistema eletrônico </a:t>
            </a:r>
            <a:r>
              <a:rPr lang="pt-BR" sz="1450" b="1" dirty="0" smtClean="0">
                <a:latin typeface="Century Gothic" pitchFamily="34" charset="0"/>
              </a:rPr>
              <a:t>de acompanhamento de processos de regulação e supervisão da educação superior;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450" b="1" dirty="0" smtClean="0">
                <a:latin typeface="Century Gothic" pitchFamily="34" charset="0"/>
              </a:rPr>
              <a:t>Manter e atualizar o </a:t>
            </a:r>
            <a:r>
              <a:rPr lang="pt-BR" sz="1600" b="1" dirty="0" smtClean="0">
                <a:latin typeface="Century Gothic" pitchFamily="34" charset="0"/>
              </a:rPr>
              <a:t>catálogo dos cursos superiores de tecnologia</a:t>
            </a:r>
            <a:r>
              <a:rPr lang="pt-BR" sz="1450" b="1" dirty="0" smtClean="0">
                <a:latin typeface="Century Gothic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450" b="1" dirty="0" smtClean="0">
                <a:latin typeface="Century Gothic" pitchFamily="34" charset="0"/>
              </a:rPr>
              <a:t>Propor as ações de atualização dos </a:t>
            </a:r>
            <a:r>
              <a:rPr lang="pt-BR" sz="1600" b="1" dirty="0" smtClean="0">
                <a:latin typeface="Century Gothic" pitchFamily="34" charset="0"/>
              </a:rPr>
              <a:t>referenciais e das DCN </a:t>
            </a:r>
            <a:r>
              <a:rPr lang="pt-BR" sz="1450" b="1" dirty="0" smtClean="0">
                <a:latin typeface="Century Gothic" pitchFamily="34" charset="0"/>
              </a:rPr>
              <a:t>dos cursos de graduação;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450" b="1" dirty="0" smtClean="0">
                <a:latin typeface="Century Gothic" pitchFamily="34" charset="0"/>
              </a:rPr>
              <a:t>Propor </a:t>
            </a:r>
            <a:r>
              <a:rPr lang="pt-BR" sz="1600" b="1" dirty="0" smtClean="0">
                <a:latin typeface="Century Gothic" pitchFamily="34" charset="0"/>
              </a:rPr>
              <a:t>referenciais de qualidade </a:t>
            </a:r>
            <a:r>
              <a:rPr lang="pt-BR" sz="1450" b="1" dirty="0" smtClean="0">
                <a:latin typeface="Century Gothic" pitchFamily="34" charset="0"/>
              </a:rPr>
              <a:t>para a educação a distância;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450" b="1" dirty="0" smtClean="0">
                <a:latin typeface="Century Gothic" pitchFamily="34" charset="0"/>
              </a:rPr>
              <a:t>Participar de cooperação institucional, </a:t>
            </a:r>
            <a:r>
              <a:rPr lang="pt-BR" sz="1450" b="1" i="1" dirty="0" smtClean="0">
                <a:latin typeface="Century Gothic" pitchFamily="34" charset="0"/>
              </a:rPr>
              <a:t>técnica e financeira bilateral e multilateral; </a:t>
            </a: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pt-BR" sz="1450" b="1" i="1" dirty="0" smtClean="0">
                <a:latin typeface="Century Gothic" pitchFamily="34" charset="0"/>
              </a:rPr>
              <a:t>Conceder os certificados de beneficência da área de educação (</a:t>
            </a:r>
            <a:r>
              <a:rPr lang="pt-BR" sz="1600" b="1" i="1" dirty="0" smtClean="0">
                <a:latin typeface="Century Gothic" pitchFamily="34" charset="0"/>
              </a:rPr>
              <a:t>CEBAS</a:t>
            </a:r>
            <a:r>
              <a:rPr lang="pt-BR" sz="1450" b="1" i="1" dirty="0" smtClean="0">
                <a:latin typeface="Century Gothic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95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720080"/>
          </a:xfrm>
        </p:spPr>
        <p:txBody>
          <a:bodyPr/>
          <a:lstStyle/>
          <a:p>
            <a:pPr algn="r">
              <a:defRPr/>
            </a:pPr>
            <a:r>
              <a:rPr lang="pt-BR" sz="3200" b="1" cap="small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Entes Envolvidos na Regulação da 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8931085"/>
              </p:ext>
            </p:extLst>
          </p:nvPr>
        </p:nvGraphicFramePr>
        <p:xfrm>
          <a:off x="-252536" y="1484784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236296" y="1484784"/>
            <a:ext cx="1728192" cy="504056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8304" y="1412776"/>
            <a:ext cx="1584176" cy="1015663"/>
          </a:xfrm>
          <a:prstGeom prst="rect">
            <a:avLst/>
          </a:prstGeom>
          <a:solidFill>
            <a:srgbClr val="36748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500" kern="0" dirty="0">
                <a:solidFill>
                  <a:prstClr val="white"/>
                </a:solidFill>
                <a:latin typeface="Tw Cen MT" pitchFamily="34" charset="0"/>
              </a:rPr>
              <a:t>Conselhos Federais de Regulamentação Profissional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7452320" y="2636912"/>
            <a:ext cx="1296144" cy="504056"/>
          </a:xfrm>
          <a:prstGeom prst="rect">
            <a:avLst/>
          </a:prstGeom>
          <a:gradFill>
            <a:gsLst>
              <a:gs pos="0">
                <a:srgbClr val="3D7D8E"/>
              </a:gs>
              <a:gs pos="47000">
                <a:srgbClr val="A0D2D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CNS</a:t>
            </a:r>
          </a:p>
        </p:txBody>
      </p:sp>
      <p:sp>
        <p:nvSpPr>
          <p:cNvPr id="8" name="Retângulo 7"/>
          <p:cNvSpPr/>
          <p:nvPr/>
        </p:nvSpPr>
        <p:spPr>
          <a:xfrm>
            <a:off x="7452320" y="3356992"/>
            <a:ext cx="1296144" cy="504056"/>
          </a:xfrm>
          <a:prstGeom prst="rect">
            <a:avLst/>
          </a:prstGeom>
          <a:gradFill>
            <a:gsLst>
              <a:gs pos="0">
                <a:srgbClr val="3D7D8E"/>
              </a:gs>
              <a:gs pos="47000">
                <a:srgbClr val="A0D2D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OAB</a:t>
            </a:r>
          </a:p>
        </p:txBody>
      </p:sp>
      <p:sp>
        <p:nvSpPr>
          <p:cNvPr id="9" name="Retângulo 8"/>
          <p:cNvSpPr/>
          <p:nvPr/>
        </p:nvSpPr>
        <p:spPr>
          <a:xfrm>
            <a:off x="7452320" y="4149080"/>
            <a:ext cx="1296144" cy="504056"/>
          </a:xfrm>
          <a:prstGeom prst="rect">
            <a:avLst/>
          </a:prstGeom>
          <a:gradFill>
            <a:gsLst>
              <a:gs pos="0">
                <a:srgbClr val="3D7D8E"/>
              </a:gs>
              <a:gs pos="47000">
                <a:srgbClr val="A0D2D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CONFEA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452320" y="4869160"/>
            <a:ext cx="1296144" cy="504056"/>
          </a:xfrm>
          <a:prstGeom prst="rect">
            <a:avLst/>
          </a:prstGeom>
          <a:gradFill>
            <a:gsLst>
              <a:gs pos="0">
                <a:srgbClr val="3D7D8E"/>
              </a:gs>
              <a:gs pos="47000">
                <a:srgbClr val="A0D2D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CAU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452320" y="5661248"/>
            <a:ext cx="1296144" cy="504056"/>
          </a:xfrm>
          <a:prstGeom prst="rect">
            <a:avLst/>
          </a:prstGeom>
          <a:solidFill>
            <a:srgbClr val="A0D2D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kern="0" dirty="0">
                <a:solidFill>
                  <a:prstClr val="black"/>
                </a:solidFill>
                <a:latin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179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1196752"/>
            <a:ext cx="8496944" cy="5400600"/>
          </a:xfrm>
          <a:noFill/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sz="2400" dirty="0"/>
              <a:t>Aperfeiçoar os instrumentos de regulação e </a:t>
            </a:r>
            <a:r>
              <a:rPr lang="pt-BR" altLang="pt-BR" sz="2400" dirty="0" smtClean="0"/>
              <a:t>supervisão;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pt-BR" altLang="pt-BR" sz="2400" dirty="0" smtClean="0"/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sz="2400" dirty="0" smtClean="0"/>
              <a:t>Benefícios </a:t>
            </a:r>
            <a:r>
              <a:rPr lang="pt-BR" altLang="pt-BR" sz="2400" dirty="0"/>
              <a:t>regulatórios a partir de indicadores institucionais acima da </a:t>
            </a:r>
            <a:r>
              <a:rPr lang="pt-BR" altLang="pt-BR" sz="2400" dirty="0" smtClean="0"/>
              <a:t>média;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pt-BR" altLang="pt-BR" sz="2400" dirty="0"/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sz="2400" dirty="0" smtClean="0"/>
              <a:t>Mapear </a:t>
            </a:r>
            <a:r>
              <a:rPr lang="pt-BR" altLang="pt-BR" sz="2400" dirty="0"/>
              <a:t>áreas e setores estratégicos para o desenvolvimento </a:t>
            </a:r>
            <a:r>
              <a:rPr lang="pt-BR" altLang="pt-BR" sz="2400" dirty="0" smtClean="0"/>
              <a:t>nacional;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pt-BR" altLang="pt-BR" sz="2400" dirty="0" smtClean="0"/>
          </a:p>
          <a:p>
            <a:pPr marL="365125" lvl="1" indent="-255588" algn="just">
              <a:spcBef>
                <a:spcPts val="0"/>
              </a:spcBef>
              <a:spcAft>
                <a:spcPts val="600"/>
              </a:spcAft>
              <a:buClr>
                <a:srgbClr val="326064"/>
              </a:buClr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Fomentar </a:t>
            </a:r>
            <a:r>
              <a:rPr lang="pt-BR" sz="2400" dirty="0">
                <a:solidFill>
                  <a:schemeClr val="tx1"/>
                </a:solidFill>
              </a:rPr>
              <a:t>novos cursos e vagas para induzir a oferta em áreas e regiões </a:t>
            </a:r>
            <a:r>
              <a:rPr lang="pt-BR" sz="2400" dirty="0" smtClean="0">
                <a:solidFill>
                  <a:schemeClr val="tx1"/>
                </a:solidFill>
              </a:rPr>
              <a:t>estratégicas; </a:t>
            </a:r>
          </a:p>
          <a:p>
            <a:pPr marL="365125" lvl="1" indent="-255588" algn="just">
              <a:spcBef>
                <a:spcPts val="0"/>
              </a:spcBef>
              <a:spcAft>
                <a:spcPts val="600"/>
              </a:spcAft>
              <a:buClr>
                <a:srgbClr val="326064"/>
              </a:buClr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365125" lvl="1" indent="-255588" algn="just">
              <a:spcBef>
                <a:spcPts val="0"/>
              </a:spcBef>
              <a:spcAft>
                <a:spcPts val="600"/>
              </a:spcAft>
              <a:buClr>
                <a:srgbClr val="326064"/>
              </a:buClr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Induzir a oferta de cursos de licenciatura mais inovadores.</a:t>
            </a:r>
            <a:endParaRPr lang="pt-BR" sz="2400" dirty="0">
              <a:solidFill>
                <a:schemeClr val="tx1"/>
              </a:solidFill>
            </a:endParaRPr>
          </a:p>
          <a:p>
            <a:pPr marL="365125" lvl="1" indent="-255588" algn="just">
              <a:spcBef>
                <a:spcPts val="0"/>
              </a:spcBef>
              <a:spcAft>
                <a:spcPts val="600"/>
              </a:spcAft>
              <a:buClr>
                <a:srgbClr val="326064"/>
              </a:buClr>
              <a:buChar char="•"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4579" name="Título 2"/>
          <p:cNvSpPr>
            <a:spLocks noGrp="1"/>
          </p:cNvSpPr>
          <p:nvPr>
            <p:ph type="title"/>
          </p:nvPr>
        </p:nvSpPr>
        <p:spPr>
          <a:xfrm>
            <a:off x="1588" y="620713"/>
            <a:ext cx="9001125" cy="576039"/>
          </a:xfrm>
        </p:spPr>
        <p:txBody>
          <a:bodyPr/>
          <a:lstStyle/>
          <a:p>
            <a:pPr algn="ctr"/>
            <a:r>
              <a:rPr lang="pt-BR" altLang="pt-BR" b="1" dirty="0" smtClean="0">
                <a:solidFill>
                  <a:srgbClr val="C00000"/>
                </a:solidFill>
              </a:rPr>
              <a:t>Desafios</a:t>
            </a:r>
            <a:endParaRPr lang="pt-BR" altLang="pt-BR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10668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Atos publicados entre junho e agosto/2016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352928" cy="4680520"/>
          </a:xfrm>
        </p:spPr>
        <p:txBody>
          <a:bodyPr/>
          <a:lstStyle/>
          <a:p>
            <a:pPr algn="just"/>
            <a:r>
              <a:rPr lang="pt-BR" sz="3200" dirty="0" smtClean="0"/>
              <a:t>Atos regulatórios publicados pela SERES: </a:t>
            </a:r>
            <a:r>
              <a:rPr lang="pt-BR" sz="3200" b="1" dirty="0">
                <a:solidFill>
                  <a:srgbClr val="0070C0"/>
                </a:solidFill>
              </a:rPr>
              <a:t>1.805</a:t>
            </a:r>
          </a:p>
          <a:p>
            <a:pPr algn="just"/>
            <a:endParaRPr lang="pt-BR" sz="2400" dirty="0"/>
          </a:p>
          <a:p>
            <a:pPr algn="just"/>
            <a:r>
              <a:rPr lang="pt-BR" sz="3200" dirty="0" smtClean="0"/>
              <a:t>Atos de Credenciamento e Recredenciamento enviados pela SERES para publicação no Gabinete do Ministro: </a:t>
            </a:r>
            <a:r>
              <a:rPr lang="pt-BR" sz="3200" b="1" dirty="0" smtClean="0">
                <a:solidFill>
                  <a:srgbClr val="0070C0"/>
                </a:solidFill>
              </a:rPr>
              <a:t>193</a:t>
            </a:r>
            <a:endParaRPr lang="pt-BR" sz="3200" b="1" dirty="0">
              <a:solidFill>
                <a:srgbClr val="0070C0"/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16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Ações realizadas pela SERES a partir de julho/2016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968552"/>
          </a:xfrm>
        </p:spPr>
        <p:txBody>
          <a:bodyPr/>
          <a:lstStyle/>
          <a:p>
            <a:pPr marL="566737" indent="-457200" algn="just">
              <a:buAutoNum type="arabicParenR"/>
            </a:pPr>
            <a:r>
              <a:rPr lang="pt-BR" sz="2400" b="1" dirty="0" smtClean="0">
                <a:solidFill>
                  <a:srgbClr val="0070C0"/>
                </a:solidFill>
              </a:rPr>
              <a:t>Regulamentação Geral e Articulação</a:t>
            </a:r>
          </a:p>
          <a:p>
            <a:pPr marL="566737" indent="-457200" algn="just">
              <a:buAutoNum type="arabicParenR"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pt-BR" sz="2200" dirty="0" smtClean="0"/>
              <a:t>Mobilização das associações de IES particulares e públicas – revisão da regulamentação de educação superior;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Reestruturação </a:t>
            </a:r>
            <a:r>
              <a:rPr lang="pt-BR" sz="2200" dirty="0"/>
              <a:t>e ampliação do </a:t>
            </a:r>
            <a:r>
              <a:rPr lang="pt-BR" sz="2200" dirty="0" smtClean="0"/>
              <a:t>CC-PARES;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Ampliação do grupo de docentes do BASIS (indicados pelo INEP) que atuam na SERES em ações de </a:t>
            </a:r>
            <a:r>
              <a:rPr lang="pt-BR" sz="2200" dirty="0" smtClean="0"/>
              <a:t>supervisão;</a:t>
            </a:r>
          </a:p>
          <a:p>
            <a:pPr algn="just"/>
            <a:endParaRPr lang="pt-BR" sz="2200" dirty="0"/>
          </a:p>
          <a:p>
            <a:r>
              <a:rPr lang="pt-BR" sz="2200" dirty="0" smtClean="0"/>
              <a:t>Maior articulação com CNE, </a:t>
            </a:r>
            <a:r>
              <a:rPr lang="pt-BR" sz="2200" dirty="0" err="1" smtClean="0"/>
              <a:t>SESu</a:t>
            </a:r>
            <a:r>
              <a:rPr lang="pt-BR" sz="2200" dirty="0" smtClean="0"/>
              <a:t> e INEP para aprimorar atos regulatórios e políticas da educação superior.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33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17632" cy="1066800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Ações realizadas pela SERES a partir de julho/2016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060848"/>
            <a:ext cx="8712968" cy="4680520"/>
          </a:xfrm>
        </p:spPr>
        <p:txBody>
          <a:bodyPr/>
          <a:lstStyle/>
          <a:p>
            <a:pPr marL="109537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2) Medicina</a:t>
            </a:r>
          </a:p>
          <a:p>
            <a:pPr marL="109537" indent="0" algn="just"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Despacho do Secretário da SERES, em 12 de agosto de 2016, explicitando critérios objetivos de análise dos </a:t>
            </a:r>
            <a:r>
              <a:rPr lang="pt-BR" sz="2000" dirty="0"/>
              <a:t>pedidos de aumento de vagas do curso de Medicina analisados com base na Portaria Normativa nº 10, de 6 de maio de </a:t>
            </a:r>
            <a:r>
              <a:rPr lang="pt-BR" sz="2000" dirty="0" smtClean="0"/>
              <a:t>2016.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Divulgação do resultado final do Edital nº 06/2014, com a seleção de 37 IES privadas para autorização de funcionamento de curso de Medicina.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Implantação dos cursos no período de 03 a 18 meses, para oferta de </a:t>
            </a:r>
            <a:r>
              <a:rPr lang="pt-BR" sz="2000" smtClean="0"/>
              <a:t>2.355 vagas.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72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61648" cy="1066800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Ações realizadas pela SERES a partir de julho/2016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824536"/>
          </a:xfrm>
        </p:spPr>
        <p:txBody>
          <a:bodyPr/>
          <a:lstStyle/>
          <a:p>
            <a:pPr marL="109537" indent="0" algn="just">
              <a:buNone/>
            </a:pPr>
            <a:r>
              <a:rPr lang="pt-BR" sz="2400" b="1" dirty="0">
                <a:solidFill>
                  <a:srgbClr val="0070C0"/>
                </a:solidFill>
              </a:rPr>
              <a:t>3</a:t>
            </a:r>
            <a:r>
              <a:rPr lang="pt-BR" sz="2400" b="1" dirty="0" smtClean="0">
                <a:solidFill>
                  <a:srgbClr val="0070C0"/>
                </a:solidFill>
              </a:rPr>
              <a:t>) Educação a distância</a:t>
            </a:r>
          </a:p>
          <a:p>
            <a:pPr marL="109537" indent="0" algn="just"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Publicação </a:t>
            </a:r>
            <a:r>
              <a:rPr lang="pt-BR" sz="2000" dirty="0"/>
              <a:t>da Portaria Normativa n.18, de 15 de agosto de </a:t>
            </a:r>
            <a:r>
              <a:rPr lang="pt-BR" sz="2000" dirty="0" smtClean="0"/>
              <a:t>2016;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Portaria </a:t>
            </a:r>
            <a:r>
              <a:rPr lang="pt-BR" sz="2000" dirty="0"/>
              <a:t>MEC n. </a:t>
            </a:r>
            <a:r>
              <a:rPr lang="pt-BR" sz="2000" dirty="0" smtClean="0"/>
              <a:t>1.134, </a:t>
            </a:r>
            <a:r>
              <a:rPr lang="pt-BR" sz="2000" dirty="0"/>
              <a:t>de 10 de </a:t>
            </a:r>
            <a:r>
              <a:rPr lang="pt-BR" sz="2000" dirty="0" smtClean="0"/>
              <a:t>outubro de 2016; </a:t>
            </a:r>
          </a:p>
          <a:p>
            <a:pPr algn="just"/>
            <a:endParaRPr lang="pt-BR" sz="2000" dirty="0" smtClean="0"/>
          </a:p>
          <a:p>
            <a:pPr algn="just"/>
            <a:r>
              <a:rPr lang="en-US" sz="2000" dirty="0" smtClean="0"/>
              <a:t>Regulamentação do art. 28 da Resolução CES/CNE n. 1/2016, com </a:t>
            </a:r>
            <a:r>
              <a:rPr lang="en-US" sz="2000" dirty="0" err="1" smtClean="0"/>
              <a:t>critérios</a:t>
            </a:r>
            <a:r>
              <a:rPr lang="en-US" sz="2000" dirty="0" smtClean="0"/>
              <a:t> para </a:t>
            </a:r>
            <a:r>
              <a:rPr lang="en-US" sz="2000" dirty="0" err="1" smtClean="0"/>
              <a:t>conferir</a:t>
            </a:r>
            <a:r>
              <a:rPr lang="en-US" sz="2000" dirty="0" smtClean="0"/>
              <a:t> </a:t>
            </a:r>
            <a:r>
              <a:rPr lang="en-US" sz="2000" dirty="0" err="1" smtClean="0"/>
              <a:t>autonomia</a:t>
            </a:r>
            <a:r>
              <a:rPr lang="en-US" sz="2000" dirty="0" smtClean="0"/>
              <a:t> para </a:t>
            </a:r>
            <a:r>
              <a:rPr lang="en-US" sz="2000" dirty="0" err="1" smtClean="0"/>
              <a:t>ampliação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polos</a:t>
            </a:r>
            <a:r>
              <a:rPr lang="en-US" sz="2000" dirty="0" smtClean="0"/>
              <a:t>, para  IES com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</a:t>
            </a:r>
            <a:r>
              <a:rPr lang="en-US" sz="2000" dirty="0" err="1" smtClean="0"/>
              <a:t>elevados</a:t>
            </a:r>
            <a:r>
              <a:rPr lang="en-US" sz="2000" dirty="0" smtClean="0"/>
              <a:t> (</a:t>
            </a:r>
            <a:r>
              <a:rPr lang="en-US" sz="2000" dirty="0" err="1" smtClean="0"/>
              <a:t>benefícios</a:t>
            </a:r>
            <a:r>
              <a:rPr lang="en-US" sz="2000" dirty="0" smtClean="0"/>
              <a:t> </a:t>
            </a:r>
            <a:r>
              <a:rPr lang="en-US" sz="2000" dirty="0" err="1" smtClean="0"/>
              <a:t>regulatórios</a:t>
            </a:r>
            <a:r>
              <a:rPr lang="en-US" sz="2000" dirty="0" smtClean="0"/>
              <a:t>);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Regulamentação do art. 7 da </a:t>
            </a:r>
            <a:r>
              <a:rPr lang="en-US" sz="2000" dirty="0"/>
              <a:t>Resolução CES/CNE n. </a:t>
            </a:r>
            <a:r>
              <a:rPr lang="en-US" sz="2000" dirty="0" smtClean="0"/>
              <a:t>1/2016 para o “</a:t>
            </a:r>
            <a:r>
              <a:rPr lang="en-US" sz="2000" dirty="0" err="1" smtClean="0"/>
              <a:t>compartilhamento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polos</a:t>
            </a:r>
            <a:r>
              <a:rPr lang="en-US" sz="2000" dirty="0" smtClean="0"/>
              <a:t>”.</a:t>
            </a:r>
            <a:endParaRPr lang="en-US" sz="2000" dirty="0"/>
          </a:p>
          <a:p>
            <a:pPr algn="just"/>
            <a:endParaRPr lang="pt-BR" sz="20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173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01608" cy="1008112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Ações realizadas pela SERES a partir de julho/2016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801022"/>
          </a:xfrm>
        </p:spPr>
        <p:txBody>
          <a:bodyPr/>
          <a:lstStyle/>
          <a:p>
            <a:pPr marL="109537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4) Regulamentação específica</a:t>
            </a:r>
          </a:p>
          <a:p>
            <a:pPr marL="109537" indent="0" algn="just">
              <a:buNone/>
            </a:pPr>
            <a:endParaRPr lang="pt-BR" sz="2000" b="1" dirty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Publicação da Portaria </a:t>
            </a:r>
            <a:r>
              <a:rPr lang="pt-BR" sz="2000" dirty="0"/>
              <a:t>Normativa </a:t>
            </a:r>
            <a:r>
              <a:rPr lang="en-US" sz="2000" dirty="0"/>
              <a:t>nº 19, de 28 de </a:t>
            </a:r>
            <a:r>
              <a:rPr lang="en-US" sz="2000" dirty="0" err="1"/>
              <a:t>setembro</a:t>
            </a:r>
            <a:r>
              <a:rPr lang="en-US" sz="2000" dirty="0"/>
              <a:t> de </a:t>
            </a:r>
            <a:r>
              <a:rPr lang="en-US" sz="2000" dirty="0" smtClean="0"/>
              <a:t>2016, </a:t>
            </a:r>
            <a:r>
              <a:rPr lang="en-US" sz="2000" dirty="0" err="1" smtClean="0"/>
              <a:t>sobre</a:t>
            </a:r>
            <a:r>
              <a:rPr lang="en-US" sz="2000" dirty="0" smtClean="0"/>
              <a:t> </a:t>
            </a:r>
            <a:r>
              <a:rPr lang="en-US" sz="2000" dirty="0" err="1"/>
              <a:t>procedimentos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céleres</a:t>
            </a:r>
            <a:r>
              <a:rPr lang="en-US" sz="2000" dirty="0"/>
              <a:t> para </a:t>
            </a:r>
            <a:r>
              <a:rPr lang="en-US" sz="2000" dirty="0" err="1"/>
              <a:t>análise</a:t>
            </a:r>
            <a:r>
              <a:rPr lang="en-US" sz="2000" dirty="0"/>
              <a:t> </a:t>
            </a:r>
            <a:r>
              <a:rPr lang="en-US" sz="2000" dirty="0" smtClean="0"/>
              <a:t>de </a:t>
            </a:r>
            <a:r>
              <a:rPr lang="en-US" sz="2000" dirty="0" err="1"/>
              <a:t>processos</a:t>
            </a:r>
            <a:r>
              <a:rPr lang="en-US" sz="2000" dirty="0"/>
              <a:t> de </a:t>
            </a:r>
            <a:r>
              <a:rPr lang="en-US" sz="2000" dirty="0" err="1">
                <a:solidFill>
                  <a:srgbClr val="0070C0"/>
                </a:solidFill>
              </a:rPr>
              <a:t>transferência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 smtClean="0">
                <a:solidFill>
                  <a:srgbClr val="0070C0"/>
                </a:solidFill>
              </a:rPr>
              <a:t>mantença</a:t>
            </a:r>
            <a:r>
              <a:rPr lang="en-US" sz="2000" dirty="0" smtClean="0">
                <a:solidFill>
                  <a:srgbClr val="0070C0"/>
                </a:solidFill>
              </a:rPr>
              <a:t>; </a:t>
            </a:r>
          </a:p>
          <a:p>
            <a:pPr marL="109537" indent="0" algn="just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Publicação da </a:t>
            </a:r>
            <a:r>
              <a:rPr lang="en-US" sz="2000" dirty="0" err="1"/>
              <a:t>Portaria</a:t>
            </a:r>
            <a:r>
              <a:rPr lang="en-US" sz="2000" dirty="0"/>
              <a:t> </a:t>
            </a:r>
            <a:r>
              <a:rPr lang="en-US" sz="2000" dirty="0" err="1"/>
              <a:t>normativa</a:t>
            </a:r>
            <a:r>
              <a:rPr lang="en-US" sz="2000" dirty="0"/>
              <a:t> nº 20, de 13 de </a:t>
            </a:r>
            <a:r>
              <a:rPr lang="en-US" sz="2000" dirty="0" err="1"/>
              <a:t>outubro</a:t>
            </a:r>
            <a:r>
              <a:rPr lang="en-US" sz="2000" dirty="0"/>
              <a:t> de </a:t>
            </a:r>
            <a:r>
              <a:rPr lang="en-US" sz="2000" dirty="0" smtClean="0"/>
              <a:t>2016, </a:t>
            </a:r>
            <a:r>
              <a:rPr lang="en-US" sz="2000" dirty="0" err="1" smtClean="0"/>
              <a:t>que</a:t>
            </a:r>
            <a:r>
              <a:rPr lang="en-US" sz="2000" dirty="0" smtClean="0"/>
              <a:t> a</a:t>
            </a:r>
            <a:r>
              <a:rPr lang="pt-BR" sz="2000" dirty="0" err="1" smtClean="0"/>
              <a:t>ltera</a:t>
            </a:r>
            <a:r>
              <a:rPr lang="pt-BR" sz="2000" dirty="0" smtClean="0"/>
              <a:t> a </a:t>
            </a:r>
            <a:r>
              <a:rPr lang="pt-BR" sz="2000" dirty="0"/>
              <a:t>Portaria Normativa nº 10, de 6 de maio de </a:t>
            </a:r>
            <a:r>
              <a:rPr lang="pt-BR" sz="2000" dirty="0" smtClean="0"/>
              <a:t>2016; </a:t>
            </a:r>
          </a:p>
          <a:p>
            <a:pPr algn="just"/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Homologação do Parecer CNE/CES </a:t>
            </a:r>
            <a:r>
              <a:rPr lang="pt-BR" sz="2000" dirty="0"/>
              <a:t>Nº </a:t>
            </a:r>
            <a:r>
              <a:rPr lang="pt-BR" sz="2000" dirty="0" smtClean="0"/>
              <a:t>60/2016 referente às Diretrizes Curriculares Nacionais dos cursos de Teologia (DOU de 8/set/2016).</a:t>
            </a: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24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Ações realizadas pela SERES a partir de julho/2016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657006"/>
          </a:xfrm>
        </p:spPr>
        <p:txBody>
          <a:bodyPr/>
          <a:lstStyle/>
          <a:p>
            <a:pPr marL="109537" indent="0" algn="just">
              <a:buNone/>
            </a:pPr>
            <a:r>
              <a:rPr lang="pt-BR" sz="2400" b="1" dirty="0">
                <a:solidFill>
                  <a:srgbClr val="0070C0"/>
                </a:solidFill>
              </a:rPr>
              <a:t>4) Regulamentação </a:t>
            </a:r>
            <a:r>
              <a:rPr lang="pt-BR" sz="2400" b="1" dirty="0" smtClean="0">
                <a:solidFill>
                  <a:srgbClr val="0070C0"/>
                </a:solidFill>
              </a:rPr>
              <a:t>específica</a:t>
            </a:r>
          </a:p>
          <a:p>
            <a:pPr marL="109537" indent="0" algn="just">
              <a:buNone/>
            </a:pPr>
            <a:endParaRPr lang="pt-BR" sz="2000" b="1" dirty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Proposta </a:t>
            </a:r>
            <a:r>
              <a:rPr lang="pt-BR" sz="2000" dirty="0"/>
              <a:t>de alteração do </a:t>
            </a:r>
            <a:r>
              <a:rPr lang="pt-BR" sz="2000" dirty="0" err="1">
                <a:solidFill>
                  <a:srgbClr val="0070C0"/>
                </a:solidFill>
              </a:rPr>
              <a:t>Art</a:t>
            </a:r>
            <a:r>
              <a:rPr lang="pt-BR" sz="2000" dirty="0">
                <a:solidFill>
                  <a:srgbClr val="0070C0"/>
                </a:solidFill>
              </a:rPr>
              <a:t> 68 do Decreto 5.773, de 9 de maio de 2006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70C0"/>
                </a:solidFill>
              </a:rPr>
              <a:t>reduzindo para 6 (seis) meses o período para </a:t>
            </a:r>
            <a:r>
              <a:rPr lang="pt-BR" sz="2000" dirty="0" smtClean="0">
                <a:solidFill>
                  <a:srgbClr val="0070C0"/>
                </a:solidFill>
              </a:rPr>
              <a:t>que as </a:t>
            </a:r>
            <a:r>
              <a:rPr lang="pt-BR" sz="2000" dirty="0">
                <a:solidFill>
                  <a:srgbClr val="0070C0"/>
                </a:solidFill>
              </a:rPr>
              <a:t>IES possam apresentar nova solicitação relativa ao mesmo </a:t>
            </a:r>
            <a:r>
              <a:rPr lang="pt-BR" sz="2000" dirty="0" smtClean="0">
                <a:solidFill>
                  <a:srgbClr val="0070C0"/>
                </a:solidFill>
              </a:rPr>
              <a:t>pedido</a:t>
            </a:r>
            <a:r>
              <a:rPr lang="pt-BR" sz="2000" dirty="0" smtClean="0"/>
              <a:t>, </a:t>
            </a:r>
            <a:r>
              <a:rPr lang="pt-BR" sz="2000" dirty="0"/>
              <a:t>nos casos de caducidade do ato autorizativo e de decisão final </a:t>
            </a:r>
            <a:r>
              <a:rPr lang="pt-BR" sz="2000" dirty="0" smtClean="0"/>
              <a:t>de indeferimento em </a:t>
            </a:r>
            <a:r>
              <a:rPr lang="pt-BR" sz="2000" dirty="0"/>
              <a:t>processo de credenciamento de </a:t>
            </a:r>
            <a:r>
              <a:rPr lang="pt-BR" sz="2000" dirty="0" smtClean="0"/>
              <a:t>IES </a:t>
            </a:r>
            <a:r>
              <a:rPr lang="pt-BR" sz="2000" dirty="0"/>
              <a:t>ou de autorização de curso </a:t>
            </a:r>
            <a:r>
              <a:rPr lang="pt-BR" sz="2000" dirty="0" smtClean="0"/>
              <a:t>superior. </a:t>
            </a:r>
            <a:endParaRPr lang="pt-BR" sz="2000" dirty="0"/>
          </a:p>
          <a:p>
            <a:pPr algn="just"/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Encaminhamento ao CNE dos processos de credenciamento de Escolas de Governo para oferta de cursos de pós-graduação lato sensu</a:t>
            </a:r>
          </a:p>
          <a:p>
            <a:pPr marL="109537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06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Ações realizadas pela SERES a partir de julho/2016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657006"/>
          </a:xfrm>
        </p:spPr>
        <p:txBody>
          <a:bodyPr/>
          <a:lstStyle/>
          <a:p>
            <a:pPr marL="109537" indent="0" algn="just">
              <a:buNone/>
            </a:pPr>
            <a:r>
              <a:rPr lang="pt-BR" sz="2400" b="1" dirty="0">
                <a:solidFill>
                  <a:srgbClr val="0070C0"/>
                </a:solidFill>
              </a:rPr>
              <a:t>4) Regulamentação </a:t>
            </a:r>
            <a:r>
              <a:rPr lang="pt-BR" sz="2400" b="1" dirty="0" smtClean="0">
                <a:solidFill>
                  <a:srgbClr val="0070C0"/>
                </a:solidFill>
              </a:rPr>
              <a:t>específica</a:t>
            </a:r>
          </a:p>
          <a:p>
            <a:pPr marL="109537" indent="0" algn="just">
              <a:buNone/>
            </a:pPr>
            <a:endParaRPr lang="pt-BR" sz="2000" b="1" dirty="0">
              <a:solidFill>
                <a:srgbClr val="0070C0"/>
              </a:solidFill>
            </a:endParaRPr>
          </a:p>
          <a:p>
            <a:pPr algn="just"/>
            <a:r>
              <a:rPr lang="pt-BR" sz="2000" dirty="0" smtClean="0"/>
              <a:t>Publicação de portarias de reconhecimento para expedição de diplomas para processos antigos e com problemas, a fim de não causar prejuízos aos estudantes.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Publicação da Portaria nº </a:t>
            </a:r>
            <a:r>
              <a:rPr lang="pt-BR" sz="2000" dirty="0"/>
              <a:t>460, </a:t>
            </a:r>
            <a:r>
              <a:rPr lang="pt-BR" sz="2000" dirty="0" smtClean="0"/>
              <a:t>de 5 de setembro de 2016, com instauração </a:t>
            </a:r>
            <a:r>
              <a:rPr lang="pt-BR" sz="2000" dirty="0"/>
              <a:t>de </a:t>
            </a:r>
            <a:r>
              <a:rPr lang="pt-BR" sz="2000" dirty="0" smtClean="0"/>
              <a:t>procedimentos de supervisão e constituição de Grupo </a:t>
            </a:r>
            <a:r>
              <a:rPr lang="pt-BR" sz="2000" dirty="0"/>
              <a:t>de </a:t>
            </a:r>
            <a:r>
              <a:rPr lang="pt-BR" sz="2000" dirty="0" smtClean="0"/>
              <a:t>Trabalho.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44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DIRETORIA DE REGULAÇÃO DA EDUCAÇÃO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109537" indent="0">
              <a:buNone/>
            </a:pPr>
            <a:r>
              <a:rPr lang="pt-BR" dirty="0" smtClean="0"/>
              <a:t>Contato:</a:t>
            </a:r>
          </a:p>
          <a:p>
            <a:pPr marL="109537" indent="0">
              <a:buNone/>
            </a:pPr>
            <a:endParaRPr lang="pt-BR" dirty="0" smtClean="0"/>
          </a:p>
          <a:p>
            <a:r>
              <a:rPr lang="pt-BR" dirty="0" smtClean="0"/>
              <a:t>Tel.: 61 2022-8502</a:t>
            </a:r>
          </a:p>
          <a:p>
            <a:r>
              <a:rPr lang="pt-BR" dirty="0" smtClean="0"/>
              <a:t>agenda.direg@mec.gov.br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7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72008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rgbClr val="C00000"/>
                </a:solidFill>
              </a:rPr>
              <a:t>Instituições </a:t>
            </a:r>
            <a:r>
              <a:rPr lang="pt-BR" altLang="pt-BR" sz="3600" b="1" dirty="0">
                <a:solidFill>
                  <a:srgbClr val="C00000"/>
                </a:solidFill>
              </a:rPr>
              <a:t>no Sistema </a:t>
            </a:r>
            <a:r>
              <a:rPr lang="pt-BR" altLang="pt-BR" sz="3600" b="1" dirty="0" smtClean="0">
                <a:solidFill>
                  <a:srgbClr val="C00000"/>
                </a:solidFill>
              </a:rPr>
              <a:t>Federal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618001"/>
              </p:ext>
            </p:extLst>
          </p:nvPr>
        </p:nvGraphicFramePr>
        <p:xfrm>
          <a:off x="1043608" y="1556792"/>
          <a:ext cx="66967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152128"/>
                <a:gridCol w="1296144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% de crescimento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IES Particulares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2.364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68%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IES Públicas Federais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52%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pt-B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C00000"/>
                          </a:solidFill>
                        </a:rPr>
                        <a:t>1.470</a:t>
                      </a:r>
                      <a:endParaRPr lang="pt-B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C00000"/>
                          </a:solidFill>
                        </a:rPr>
                        <a:t>2.471</a:t>
                      </a:r>
                      <a:endParaRPr lang="pt-B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C00000"/>
                          </a:solidFill>
                        </a:rPr>
                        <a:t>68%</a:t>
                      </a:r>
                      <a:endParaRPr lang="pt-B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20384"/>
              </p:ext>
            </p:extLst>
          </p:nvPr>
        </p:nvGraphicFramePr>
        <p:xfrm>
          <a:off x="1115616" y="4293096"/>
          <a:ext cx="66247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3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4"/>
          <p:cNvSpPr>
            <a:spLocks noGrp="1"/>
          </p:cNvSpPr>
          <p:nvPr>
            <p:ph type="title"/>
          </p:nvPr>
        </p:nvSpPr>
        <p:spPr bwMode="auto">
          <a:xfrm>
            <a:off x="467544" y="764704"/>
            <a:ext cx="82296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Cursos Superiores – Censo 2015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484784"/>
            <a:ext cx="8208962" cy="647700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33.501 cursos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graduação</a:t>
            </a:r>
            <a:endParaRPr lang="pt-BR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pt-BR" dirty="0" smtClean="0">
              <a:solidFill>
                <a:schemeClr val="tx2"/>
              </a:solidFill>
            </a:endParaRPr>
          </a:p>
          <a:p>
            <a:pPr lvl="1">
              <a:defRPr/>
            </a:pPr>
            <a:endParaRPr lang="pt-BR" dirty="0">
              <a:solidFill>
                <a:schemeClr val="tx2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pt-BR" dirty="0" smtClean="0">
              <a:solidFill>
                <a:schemeClr val="tx2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744325"/>
              </p:ext>
            </p:extLst>
          </p:nvPr>
        </p:nvGraphicFramePr>
        <p:xfrm>
          <a:off x="827584" y="2276872"/>
          <a:ext cx="7632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65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72008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rgbClr val="C00000"/>
                </a:solidFill>
              </a:rPr>
              <a:t>Matrículas </a:t>
            </a:r>
            <a:r>
              <a:rPr lang="pt-BR" altLang="pt-BR" sz="3600" b="1" dirty="0">
                <a:solidFill>
                  <a:srgbClr val="C00000"/>
                </a:solidFill>
              </a:rPr>
              <a:t>no Sistema Federal </a:t>
            </a:r>
            <a:r>
              <a:rPr lang="pt-BR" altLang="pt-BR" sz="3600" b="1" dirty="0" smtClean="0">
                <a:solidFill>
                  <a:srgbClr val="C00000"/>
                </a:solidFill>
              </a:rPr>
              <a:t>2002-2015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89323"/>
              </p:ext>
            </p:extLst>
          </p:nvPr>
        </p:nvGraphicFramePr>
        <p:xfrm>
          <a:off x="395536" y="1412776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 de crescimento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IES Particulares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 2.428.258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6.075.152</a:t>
                      </a:r>
                      <a:endParaRPr kumimoji="0"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IES Públicas Federais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531.634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1.214.635</a:t>
                      </a:r>
                    </a:p>
                    <a:p>
                      <a:pPr algn="ctr"/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128%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2.959.892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7.289.787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146%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59735"/>
              </p:ext>
            </p:extLst>
          </p:nvPr>
        </p:nvGraphicFramePr>
        <p:xfrm>
          <a:off x="683568" y="3429000"/>
          <a:ext cx="7488832" cy="316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3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856662" cy="863600"/>
          </a:xfrm>
        </p:spPr>
        <p:txBody>
          <a:bodyPr/>
          <a:lstStyle/>
          <a:p>
            <a:r>
              <a:rPr lang="pt-BR" altLang="pt-BR" b="1" dirty="0" smtClean="0">
                <a:solidFill>
                  <a:srgbClr val="C00000"/>
                </a:solidFill>
              </a:rPr>
              <a:t>O Cenário da Educação a Distância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850817"/>
              </p:ext>
            </p:extLst>
          </p:nvPr>
        </p:nvGraphicFramePr>
        <p:xfrm>
          <a:off x="107504" y="1484784"/>
          <a:ext cx="8784975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3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5288" y="1196975"/>
            <a:ext cx="7818437" cy="1068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00" tIns="0" rIns="182900" bIns="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>
              <a:latin typeface="Garamond" pitchFamily="18" charset="0"/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>
              <a:latin typeface="Garamond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40725" cy="576262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pt-BR" sz="3600" dirty="0">
                <a:solidFill>
                  <a:srgbClr val="C00000"/>
                </a:solidFill>
              </a:rPr>
              <a:t>Cobertura e Características da Oferta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3851920" y="1268413"/>
            <a:ext cx="5112568" cy="5473700"/>
          </a:xfrm>
        </p:spPr>
        <p:txBody>
          <a:bodyPr/>
          <a:lstStyle/>
          <a:p>
            <a:pPr marL="294894" indent="-285750"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latin typeface="+mj-lt"/>
              </a:rPr>
              <a:t>6ª maior economia mundial e somente </a:t>
            </a:r>
            <a:r>
              <a:rPr lang="pt-BR" sz="1800" b="1" dirty="0" smtClean="0">
                <a:solidFill>
                  <a:srgbClr val="0070C0"/>
                </a:solidFill>
                <a:latin typeface="+mj-lt"/>
              </a:rPr>
              <a:t>11,3 </a:t>
            </a:r>
            <a:r>
              <a:rPr lang="pt-BR" sz="1800" b="1" dirty="0">
                <a:solidFill>
                  <a:srgbClr val="0070C0"/>
                </a:solidFill>
                <a:latin typeface="+mj-lt"/>
              </a:rPr>
              <a:t>% da oferta de ES em engenharia</a:t>
            </a:r>
            <a:r>
              <a:rPr lang="pt-BR" sz="1800" dirty="0">
                <a:latin typeface="+mj-lt"/>
              </a:rPr>
              <a:t>, produção e </a:t>
            </a:r>
            <a:r>
              <a:rPr lang="pt-BR" sz="1800" dirty="0" smtClean="0">
                <a:latin typeface="+mj-lt"/>
              </a:rPr>
              <a:t>construção.</a:t>
            </a:r>
          </a:p>
          <a:p>
            <a:pPr marL="294894" indent="-285750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solidFill>
                  <a:srgbClr val="000000"/>
                </a:solidFill>
                <a:latin typeface="+mj-lt"/>
              </a:rPr>
              <a:t>3° maior produtor mundial de alimentos e </a:t>
            </a:r>
            <a:r>
              <a:rPr lang="pt-BR" altLang="pt-BR" sz="1800" b="1" dirty="0" smtClean="0">
                <a:solidFill>
                  <a:srgbClr val="0070C0"/>
                </a:solidFill>
                <a:latin typeface="+mj-lt"/>
              </a:rPr>
              <a:t>2,3 </a:t>
            </a:r>
            <a:r>
              <a:rPr lang="pt-BR" altLang="pt-BR" sz="1800" b="1" dirty="0">
                <a:solidFill>
                  <a:srgbClr val="0070C0"/>
                </a:solidFill>
                <a:latin typeface="+mj-lt"/>
              </a:rPr>
              <a:t>% da oferta de ES em agricultura e </a:t>
            </a:r>
            <a:r>
              <a:rPr lang="pt-BR" altLang="pt-BR" sz="1800" b="1" dirty="0" smtClean="0">
                <a:solidFill>
                  <a:srgbClr val="0070C0"/>
                </a:solidFill>
                <a:latin typeface="+mj-lt"/>
              </a:rPr>
              <a:t>veterinária.</a:t>
            </a:r>
            <a:r>
              <a:rPr lang="pt-BR" sz="1800" b="1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294894" indent="-285750"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latin typeface="+mj-lt"/>
              </a:rPr>
              <a:t>Litoral </a:t>
            </a:r>
            <a:r>
              <a:rPr lang="pt-BR" sz="1800" dirty="0">
                <a:latin typeface="+mj-lt"/>
              </a:rPr>
              <a:t>Brasileiro com  mais de 7.000Km e </a:t>
            </a:r>
            <a:r>
              <a:rPr lang="pt-BR" sz="1800" dirty="0" smtClean="0">
                <a:latin typeface="+mj-lt"/>
              </a:rPr>
              <a:t>apenas </a:t>
            </a:r>
            <a:r>
              <a:rPr lang="pt-BR" sz="1800" b="1" dirty="0" smtClean="0">
                <a:solidFill>
                  <a:srgbClr val="0070C0"/>
                </a:solidFill>
                <a:latin typeface="+mj-lt"/>
              </a:rPr>
              <a:t>19 </a:t>
            </a:r>
            <a:r>
              <a:rPr lang="pt-BR" sz="1800" b="1" dirty="0">
                <a:solidFill>
                  <a:srgbClr val="0070C0"/>
                </a:solidFill>
                <a:latin typeface="+mj-lt"/>
              </a:rPr>
              <a:t>cursos de engenharia de </a:t>
            </a:r>
            <a:r>
              <a:rPr lang="pt-BR" sz="1800" b="1" dirty="0" smtClean="0">
                <a:solidFill>
                  <a:srgbClr val="0070C0"/>
                </a:solidFill>
                <a:latin typeface="+mj-lt"/>
              </a:rPr>
              <a:t>pesca. </a:t>
            </a:r>
          </a:p>
          <a:p>
            <a:pPr marL="294894" indent="-285750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solidFill>
                  <a:srgbClr val="000000"/>
                </a:solidFill>
                <a:latin typeface="+mj-lt"/>
              </a:rPr>
              <a:t>Biomas diversos: imenso potencial em P&amp;D de medicamentos e ofertas residuais nas áreas. </a:t>
            </a:r>
            <a:endParaRPr lang="pt-BR" altLang="pt-BR" sz="1800" dirty="0" smtClean="0">
              <a:solidFill>
                <a:srgbClr val="000000"/>
              </a:solidFill>
              <a:latin typeface="+mj-lt"/>
            </a:endParaRPr>
          </a:p>
          <a:p>
            <a:pPr marL="294894" indent="-285750"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latin typeface="+mj-lt"/>
              </a:rPr>
              <a:t>Com </a:t>
            </a:r>
            <a:r>
              <a:rPr lang="pt-BR" sz="1800" dirty="0">
                <a:latin typeface="+mj-lt"/>
              </a:rPr>
              <a:t>o </a:t>
            </a:r>
            <a:r>
              <a:rPr lang="pt-BR" sz="1800" dirty="0" err="1">
                <a:latin typeface="+mj-lt"/>
              </a:rPr>
              <a:t>pré</a:t>
            </a:r>
            <a:r>
              <a:rPr lang="pt-BR" sz="1800" dirty="0">
                <a:latin typeface="+mj-lt"/>
              </a:rPr>
              <a:t>-sal, o Brasil pretende ser um dos cinco principais produtores de petróleo do mundo até </a:t>
            </a:r>
            <a:r>
              <a:rPr lang="pt-BR" sz="1800" dirty="0" smtClean="0">
                <a:latin typeface="+mj-lt"/>
              </a:rPr>
              <a:t>2020, mas temos </a:t>
            </a:r>
            <a:r>
              <a:rPr lang="pt-BR" sz="1800" b="1" dirty="0" smtClean="0">
                <a:solidFill>
                  <a:srgbClr val="0070C0"/>
                </a:solidFill>
                <a:latin typeface="+mj-lt"/>
              </a:rPr>
              <a:t>apenas  53 cursos de engenharia de petróleo e gás.</a:t>
            </a:r>
          </a:p>
          <a:p>
            <a:pPr marL="294894" indent="-285750">
              <a:buFont typeface="Wingdings" panose="05000000000000000000" pitchFamily="2" charset="2"/>
              <a:buChar char="ü"/>
              <a:defRPr/>
            </a:pPr>
            <a:r>
              <a:rPr lang="pt-BR" altLang="pt-BR" sz="1800" dirty="0" smtClean="0">
                <a:solidFill>
                  <a:srgbClr val="000000"/>
                </a:solidFill>
                <a:latin typeface="+mj-lt"/>
              </a:rPr>
              <a:t>Carência de professores de física, química, matemática e pouco interesse na oferta.</a:t>
            </a:r>
          </a:p>
          <a:p>
            <a:pPr marL="294894" indent="-285750">
              <a:buFont typeface="Wingdings" panose="05000000000000000000" pitchFamily="2" charset="2"/>
              <a:buChar char="ü"/>
              <a:defRPr/>
            </a:pPr>
            <a:endParaRPr lang="pt-BR" altLang="pt-BR" sz="1800" dirty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pt-BR" sz="1800" dirty="0"/>
          </a:p>
          <a:p>
            <a:pPr>
              <a:defRPr/>
            </a:pPr>
            <a:endParaRPr lang="pt-BR" dirty="0"/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3671888" cy="373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519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4"/>
          <p:cNvSpPr>
            <a:spLocks noGrp="1"/>
          </p:cNvSpPr>
          <p:nvPr>
            <p:ph type="title"/>
          </p:nvPr>
        </p:nvSpPr>
        <p:spPr>
          <a:xfrm>
            <a:off x="965250" y="1628800"/>
            <a:ext cx="7200800" cy="648072"/>
          </a:xfrm>
        </p:spPr>
        <p:txBody>
          <a:bodyPr anchor="t"/>
          <a:lstStyle/>
          <a:p>
            <a:pPr algn="ctr"/>
            <a:r>
              <a:rPr lang="pt-BR" altLang="pt-BR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Oferta de Educação Superior nos Municípios, por região geográfica - Censo ES/Inep, 2012</a:t>
            </a:r>
          </a:p>
        </p:txBody>
      </p:sp>
      <p:graphicFrame>
        <p:nvGraphicFramePr>
          <p:cNvPr id="2" name="Gráfico 7"/>
          <p:cNvGraphicFramePr>
            <a:graphicFrameLocks/>
          </p:cNvGraphicFramePr>
          <p:nvPr>
            <p:extLst/>
          </p:nvPr>
        </p:nvGraphicFramePr>
        <p:xfrm>
          <a:off x="395288" y="2348880"/>
          <a:ext cx="8137152" cy="408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95288" y="620713"/>
            <a:ext cx="834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pt-BR" sz="3600" b="1" dirty="0" smtClean="0">
                <a:solidFill>
                  <a:srgbClr val="C00000"/>
                </a:solidFill>
              </a:rPr>
              <a:t>Cobertura e Características da Oferta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60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467544" y="2130425"/>
            <a:ext cx="8280920" cy="18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016" y="47667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cap="small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Regulação da Educação Superior - Base Legal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6024" y="1318597"/>
            <a:ext cx="8892480" cy="513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2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dirty="0">
                <a:latin typeface="Century Gothic" pitchFamily="34" charset="0"/>
                <a:ea typeface="¹Å"/>
                <a:cs typeface="Times New Roman" pitchFamily="18" charset="0"/>
              </a:rPr>
              <a:t> </a:t>
            </a:r>
            <a:r>
              <a:rPr lang="pt-BR" sz="2600" b="1" dirty="0">
                <a:latin typeface="Century Gothic" pitchFamily="34" charset="0"/>
                <a:ea typeface="¹Å"/>
                <a:cs typeface="Times New Roman" pitchFamily="18" charset="0"/>
              </a:rPr>
              <a:t>Constituição Federal</a:t>
            </a:r>
          </a:p>
          <a:p>
            <a:pPr marL="180000" lvl="2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atin typeface="Century Gothic" pitchFamily="34" charset="0"/>
                <a:ea typeface="¹Å"/>
                <a:cs typeface="Times New Roman" pitchFamily="18" charset="0"/>
              </a:rPr>
              <a:t>   - </a:t>
            </a:r>
            <a:r>
              <a:rPr lang="pt-BR" sz="2000" b="1" dirty="0">
                <a:latin typeface="Century Gothic" pitchFamily="34" charset="0"/>
                <a:ea typeface="ＭＳ Ｐゴシック"/>
                <a:cs typeface="Arial" charset="0"/>
              </a:rPr>
              <a:t>Art. 6</a:t>
            </a:r>
            <a:r>
              <a:rPr lang="es-ES_tradnl" sz="2000" b="1" dirty="0">
                <a:latin typeface="Century Gothic" pitchFamily="34" charset="0"/>
                <a:ea typeface="ＭＳ Ｐゴシック"/>
                <a:cs typeface="Arial" charset="0"/>
              </a:rPr>
              <a:t>º</a:t>
            </a:r>
            <a:r>
              <a:rPr lang="pt-BR" sz="2000" b="1" dirty="0">
                <a:latin typeface="Century Gothic" pitchFamily="34" charset="0"/>
                <a:ea typeface="ＭＳ Ｐゴシック"/>
                <a:cs typeface="Arial" charset="0"/>
              </a:rPr>
              <a:t>, Capítulo III e art. 242</a:t>
            </a:r>
            <a:endParaRPr lang="pt-BR" sz="2000" b="1" dirty="0">
              <a:latin typeface="Century Gothic" pitchFamily="34" charset="0"/>
              <a:ea typeface="¹Å"/>
              <a:cs typeface="Times New Roman" pitchFamily="18" charset="0"/>
            </a:endParaRPr>
          </a:p>
          <a:p>
            <a:pPr marL="180000" lvl="2" fontAlgn="base">
              <a:spcBef>
                <a:spcPts val="1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b="1" dirty="0">
                <a:latin typeface="Century Gothic" pitchFamily="34" charset="0"/>
                <a:ea typeface="ＭＳ Ｐゴシック"/>
                <a:cs typeface="Times New Roman" pitchFamily="18" charset="0"/>
              </a:rPr>
              <a:t> </a:t>
            </a:r>
            <a:r>
              <a:rPr lang="pt-BR" sz="2600" b="1" dirty="0">
                <a:latin typeface="Century Gothic" pitchFamily="34" charset="0"/>
                <a:ea typeface="ＭＳ Ｐゴシック"/>
                <a:cs typeface="Arial" charset="0"/>
              </a:rPr>
              <a:t>Lei nº 9.394/1996</a:t>
            </a:r>
          </a:p>
          <a:p>
            <a:pPr marL="180000" lvl="2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atin typeface="Century Gothic" pitchFamily="34" charset="0"/>
                <a:ea typeface="¹Å"/>
                <a:cs typeface="Times New Roman" pitchFamily="18" charset="0"/>
              </a:rPr>
              <a:t>   - </a:t>
            </a:r>
            <a:r>
              <a:rPr lang="pt-BR" sz="2000" b="1" dirty="0">
                <a:latin typeface="Century Gothic" pitchFamily="34" charset="0"/>
                <a:ea typeface="ＭＳ Ｐゴシック"/>
                <a:cs typeface="Arial" charset="0"/>
              </a:rPr>
              <a:t>Diretrizes e Bases da Educação Nacional (LDB)</a:t>
            </a:r>
          </a:p>
          <a:p>
            <a:pPr marL="180000" lvl="2" fontAlgn="base">
              <a:spcBef>
                <a:spcPts val="1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b="1" dirty="0">
                <a:latin typeface="Century Gothic" pitchFamily="34" charset="0"/>
                <a:ea typeface="ＭＳ Ｐゴシック"/>
                <a:cs typeface="Times New Roman" pitchFamily="18" charset="0"/>
              </a:rPr>
              <a:t> </a:t>
            </a:r>
            <a:r>
              <a:rPr lang="pt-BR" sz="2600" b="1" dirty="0">
                <a:latin typeface="Century Gothic" pitchFamily="34" charset="0"/>
                <a:ea typeface="ＭＳ Ｐゴシック"/>
                <a:cs typeface="Arial" charset="0"/>
              </a:rPr>
              <a:t>Lei nº 10.861/2004</a:t>
            </a:r>
          </a:p>
          <a:p>
            <a:pPr marL="180000" lvl="2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atin typeface="Century Gothic" pitchFamily="34" charset="0"/>
                <a:ea typeface="ＭＳ Ｐゴシック"/>
                <a:cs typeface="Arial" charset="0"/>
              </a:rPr>
              <a:t>   -</a:t>
            </a:r>
            <a:r>
              <a:rPr lang="pt-BR" sz="2000" b="1" dirty="0">
                <a:latin typeface="Century Gothic" pitchFamily="34" charset="0"/>
                <a:ea typeface="ＭＳ Ｐゴシック"/>
                <a:cs typeface="Arial" charset="0"/>
              </a:rPr>
              <a:t> Sistema Nacional de Avaliação da Educação Superior - SINAES</a:t>
            </a:r>
          </a:p>
          <a:p>
            <a:pPr marL="180000" lvl="2" fontAlgn="base">
              <a:spcBef>
                <a:spcPts val="1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b="1" dirty="0">
                <a:latin typeface="Century Gothic" pitchFamily="34" charset="0"/>
                <a:ea typeface="ＭＳ Ｐゴシック"/>
                <a:cs typeface="Times New Roman" pitchFamily="18" charset="0"/>
              </a:rPr>
              <a:t> </a:t>
            </a:r>
            <a:r>
              <a:rPr lang="pt-BR" sz="2600" b="1" dirty="0">
                <a:latin typeface="Century Gothic" pitchFamily="34" charset="0"/>
                <a:ea typeface="ＭＳ Ｐゴシック"/>
                <a:cs typeface="Arial" charset="0"/>
              </a:rPr>
              <a:t>Decreto nº 5.773/2006</a:t>
            </a:r>
          </a:p>
          <a:p>
            <a:pPr marL="180000" lvl="2" fontAlgn="base">
              <a:spcBef>
                <a:spcPts val="1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b="1" dirty="0">
                <a:latin typeface="Century Gothic" pitchFamily="34" charset="0"/>
                <a:ea typeface="ＭＳ Ｐゴシック"/>
                <a:cs typeface="Times New Roman" pitchFamily="18" charset="0"/>
              </a:rPr>
              <a:t> </a:t>
            </a:r>
            <a:r>
              <a:rPr lang="pt-BR" sz="2600" b="1" dirty="0">
                <a:latin typeface="Century Gothic" pitchFamily="34" charset="0"/>
                <a:ea typeface="ＭＳ Ｐゴシック"/>
                <a:cs typeface="Arial" charset="0"/>
              </a:rPr>
              <a:t>Portaria Normativa MEC nº 40/2007 </a:t>
            </a:r>
          </a:p>
          <a:p>
            <a:pPr marL="180000" lvl="2" fontAlgn="base">
              <a:spcBef>
                <a:spcPts val="1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b="1" dirty="0">
                <a:latin typeface="Century Gothic" pitchFamily="34" charset="0"/>
                <a:ea typeface="ＭＳ Ｐゴシック"/>
                <a:cs typeface="Times New Roman" pitchFamily="18" charset="0"/>
              </a:rPr>
              <a:t> </a:t>
            </a:r>
            <a:r>
              <a:rPr lang="pt-BR" sz="2600" b="1" dirty="0">
                <a:latin typeface="Century Gothic" pitchFamily="34" charset="0"/>
                <a:ea typeface="ＭＳ Ｐゴシック"/>
                <a:cs typeface="Arial" charset="0"/>
              </a:rPr>
              <a:t>Outras Portarias, Instruções Normativas e Despachos editados pelo MEC e pela SERES</a:t>
            </a:r>
          </a:p>
          <a:p>
            <a:pPr marL="180000" lvl="2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pt-BR" sz="2000" dirty="0">
              <a:latin typeface="Century Gothic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27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83BBC1"/>
      </a:accent2>
      <a:accent3>
        <a:srgbClr val="326064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4868</TotalTime>
  <Words>1813</Words>
  <Application>Microsoft Office PowerPoint</Application>
  <PresentationFormat>Apresentação na tela (4:3)</PresentationFormat>
  <Paragraphs>265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Urbano</vt:lpstr>
      <vt:lpstr>XIII Encontro Nacional de Dirigentes de Graduação  Juazeiro do Norte - Ceará</vt:lpstr>
      <vt:lpstr>SERES – Competências - Decreto nº 7.690/2012</vt:lpstr>
      <vt:lpstr>Instituições no Sistema Federal</vt:lpstr>
      <vt:lpstr>Cursos Superiores – Censo 2015</vt:lpstr>
      <vt:lpstr>Matrículas no Sistema Federal 2002-2015</vt:lpstr>
      <vt:lpstr>O Cenário da Educação a Distância</vt:lpstr>
      <vt:lpstr>Cobertura e Características da Oferta</vt:lpstr>
      <vt:lpstr>Oferta de Educação Superior nos Municípios, por região geográfica - Censo ES/Inep, 2012</vt:lpstr>
      <vt:lpstr>Apresentação do PowerPoint</vt:lpstr>
      <vt:lpstr>SERES - Estrutura </vt:lpstr>
      <vt:lpstr>DIRETORIA DE REGULAÇÃO DA EDUCAÇÃO SUPERIOR</vt:lpstr>
      <vt:lpstr>Apresentação do PowerPoint</vt:lpstr>
      <vt:lpstr>DIRETORIA DE REGULAÇÃO DA EDUCAÇÃO SUPERIOR</vt:lpstr>
      <vt:lpstr>Apresentação do PowerPoint</vt:lpstr>
      <vt:lpstr>Apresentação do PowerPoint</vt:lpstr>
      <vt:lpstr>Apresentação do PowerPoint</vt:lpstr>
      <vt:lpstr>DIRETORIA DE REGULAÇÃO DA EDUCAÇÃO SUPERIOR</vt:lpstr>
      <vt:lpstr>DIRETORIA DE REGULAÇÃO DA EDUCAÇÃO SUPERIOR</vt:lpstr>
      <vt:lpstr>DIRETORIA DE REGULAÇÃO DA EDUCAÇÃO SUPERIOR</vt:lpstr>
      <vt:lpstr>Entes Envolvidos na Regulação da ES</vt:lpstr>
      <vt:lpstr>Desafios</vt:lpstr>
      <vt:lpstr>Atos publicados entre junho e agosto/2016</vt:lpstr>
      <vt:lpstr>Ações realizadas pela SERES a partir de julho/2016</vt:lpstr>
      <vt:lpstr>Ações realizadas pela SERES a partir de julho/2016</vt:lpstr>
      <vt:lpstr>Ações realizadas pela SERES a partir de julho/2016</vt:lpstr>
      <vt:lpstr>Ações realizadas pela SERES a partir de julho/2016</vt:lpstr>
      <vt:lpstr>Ações realizadas pela SERES a partir de julho/2016</vt:lpstr>
      <vt:lpstr>Ações realizadas pela SERES a partir de julho/2016</vt:lpstr>
      <vt:lpstr>DIRETORIA DE REGULAÇÃO DA EDUCAÇÃO SUPERIOR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USUARIO</cp:lastModifiedBy>
  <cp:revision>240</cp:revision>
  <cp:lastPrinted>2016-10-25T19:06:28Z</cp:lastPrinted>
  <dcterms:created xsi:type="dcterms:W3CDTF">2011-10-26T22:59:17Z</dcterms:created>
  <dcterms:modified xsi:type="dcterms:W3CDTF">2016-10-26T22:53:14Z</dcterms:modified>
</cp:coreProperties>
</file>