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368" r:id="rId3"/>
    <p:sldId id="373" r:id="rId4"/>
    <p:sldId id="372" r:id="rId5"/>
    <p:sldId id="370" r:id="rId6"/>
    <p:sldId id="374" r:id="rId7"/>
    <p:sldId id="376" r:id="rId8"/>
    <p:sldId id="375" r:id="rId9"/>
    <p:sldId id="328" r:id="rId10"/>
    <p:sldId id="329" r:id="rId11"/>
    <p:sldId id="331" r:id="rId12"/>
    <p:sldId id="332" r:id="rId13"/>
    <p:sldId id="333" r:id="rId14"/>
    <p:sldId id="335" r:id="rId15"/>
    <p:sldId id="354" r:id="rId16"/>
    <p:sldId id="344" r:id="rId17"/>
    <p:sldId id="337" r:id="rId18"/>
    <p:sldId id="339" r:id="rId19"/>
    <p:sldId id="340" r:id="rId20"/>
    <p:sldId id="341" r:id="rId21"/>
    <p:sldId id="356" r:id="rId22"/>
    <p:sldId id="357" r:id="rId23"/>
    <p:sldId id="324" r:id="rId24"/>
    <p:sldId id="358" r:id="rId25"/>
    <p:sldId id="323" r:id="rId26"/>
    <p:sldId id="345" r:id="rId27"/>
    <p:sldId id="343" r:id="rId28"/>
    <p:sldId id="359" r:id="rId29"/>
    <p:sldId id="360" r:id="rId30"/>
    <p:sldId id="325" r:id="rId31"/>
    <p:sldId id="361" r:id="rId32"/>
    <p:sldId id="365" r:id="rId33"/>
    <p:sldId id="366" r:id="rId34"/>
    <p:sldId id="367" r:id="rId35"/>
    <p:sldId id="347" r:id="rId36"/>
    <p:sldId id="348" r:id="rId37"/>
    <p:sldId id="349" r:id="rId38"/>
    <p:sldId id="350" r:id="rId39"/>
    <p:sldId id="351" r:id="rId40"/>
    <p:sldId id="352" r:id="rId41"/>
    <p:sldId id="377" r:id="rId42"/>
    <p:sldId id="37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6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3C28E-1A99-44DD-91FA-D816C876D645}" type="doc">
      <dgm:prSet loTypeId="urn:microsoft.com/office/officeart/2005/8/layout/orgChart1" loCatId="hierarchy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AC61B641-9E56-40A9-9595-B0F5260A8AEB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xfrm>
          <a:off x="2536877" y="0"/>
          <a:ext cx="3365948" cy="690678"/>
        </a:xfr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+mn-ea"/>
              <a:cs typeface="+mn-cs"/>
            </a:rPr>
            <a:t>Secretaria de Regulação e Supervisão da Educação Superior  -  </a:t>
          </a:r>
          <a:r>
            <a:rPr lang="pt-B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+mn-ea"/>
              <a:cs typeface="+mn-cs"/>
            </a:rPr>
            <a:t>SERES</a:t>
          </a:r>
          <a:endParaRPr lang="pt-BR" sz="1800" dirty="0">
            <a:solidFill>
              <a:schemeClr val="tx1">
                <a:lumMod val="75000"/>
                <a:lumOff val="25000"/>
              </a:schemeClr>
            </a:solidFill>
            <a:latin typeface="Calibri"/>
            <a:ea typeface="+mn-ea"/>
            <a:cs typeface="+mn-cs"/>
          </a:endParaRPr>
        </a:p>
      </dgm:t>
    </dgm:pt>
    <dgm:pt modelId="{9254F134-609C-4FC9-A7DF-9F7303A0F919}" type="parTrans" cxnId="{C341768E-2D3F-450A-9A0F-1C7926608D23}">
      <dgm:prSet/>
      <dgm:spPr/>
      <dgm:t>
        <a:bodyPr/>
        <a:lstStyle/>
        <a:p>
          <a:endParaRPr lang="pt-BR"/>
        </a:p>
      </dgm:t>
    </dgm:pt>
    <dgm:pt modelId="{CCCB1F5F-D6F5-4356-A798-A2EEC66A7D33}" type="sibTrans" cxnId="{C341768E-2D3F-450A-9A0F-1C7926608D23}">
      <dgm:prSet/>
      <dgm:spPr/>
      <dgm:t>
        <a:bodyPr/>
        <a:lstStyle/>
        <a:p>
          <a:endParaRPr lang="pt-BR"/>
        </a:p>
      </dgm:t>
    </dgm:pt>
    <dgm:pt modelId="{0AC3CCA7-547C-4D51-A5A4-E17627CAF213}" type="asst">
      <dgm:prSet phldrT="[Texto]" custT="1"/>
      <dgm:spPr>
        <a:xfrm>
          <a:off x="1842373" y="967911"/>
          <a:ext cx="1826527" cy="400628"/>
        </a:xfr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Chefia de Gabinete</a:t>
          </a:r>
        </a:p>
      </dgm:t>
    </dgm:pt>
    <dgm:pt modelId="{A24B9AD3-665C-4BC4-A74E-08A9042497B3}" type="parTrans" cxnId="{84A86B1D-2231-4237-A504-A09991D9809A}">
      <dgm:prSet/>
      <dgm:spPr>
        <a:xfrm>
          <a:off x="3668900" y="690678"/>
          <a:ext cx="550951" cy="477547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8D6331B4-ACCD-4DE7-BC00-2986EBE73ED3}" type="sibTrans" cxnId="{84A86B1D-2231-4237-A504-A09991D9809A}">
      <dgm:prSet/>
      <dgm:spPr/>
      <dgm:t>
        <a:bodyPr/>
        <a:lstStyle/>
        <a:p>
          <a:endParaRPr lang="pt-BR"/>
        </a:p>
      </dgm:t>
    </dgm:pt>
    <dgm:pt modelId="{E45B5552-95A3-448A-8EBC-ECF27710A919}">
      <dgm:prSet phldrT="[Texto]" custT="1"/>
      <dgm:spPr>
        <a:xfrm>
          <a:off x="432046" y="2304258"/>
          <a:ext cx="2457652" cy="623357"/>
        </a:xfr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Diretoria de Política Regulatória </a:t>
          </a:r>
        </a:p>
        <a:p>
          <a:pPr>
            <a:spcAft>
              <a:spcPts val="0"/>
            </a:spcAft>
          </a:pPr>
          <a:r>
            <a:rPr lang="pt-B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(DPR)</a:t>
          </a:r>
          <a:endParaRPr lang="pt-BR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B70D47-AF2E-459F-92C6-0280B2C4E5F4}" type="parTrans" cxnId="{5F2D6AB3-A420-4A2F-A086-1282D1F55608}">
      <dgm:prSet/>
      <dgm:spPr>
        <a:xfrm>
          <a:off x="1660872" y="690678"/>
          <a:ext cx="2558979" cy="1613580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A21673C5-D0CC-465A-B0A0-AD654B06A76C}" type="sibTrans" cxnId="{5F2D6AB3-A420-4A2F-A086-1282D1F55608}">
      <dgm:prSet/>
      <dgm:spPr/>
      <dgm:t>
        <a:bodyPr/>
        <a:lstStyle/>
        <a:p>
          <a:endParaRPr lang="pt-BR"/>
        </a:p>
      </dgm:t>
    </dgm:pt>
    <dgm:pt modelId="{7B57BAC8-AF8E-43CD-8E21-E67EE3A11DA8}">
      <dgm:prSet phldrT="[Texto]" custT="1"/>
      <dgm:spPr>
        <a:xfrm>
          <a:off x="6192690" y="3168353"/>
          <a:ext cx="1852271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Supervisão da Educação Superior</a:t>
          </a:r>
        </a:p>
      </dgm:t>
    </dgm:pt>
    <dgm:pt modelId="{10BE1AAB-62C9-4768-9908-13A961117125}" type="parTrans" cxnId="{63639399-4E7E-4BC6-9FD0-E3BC57AE6064}">
      <dgm:prSet/>
      <dgm:spPr>
        <a:xfrm>
          <a:off x="5845337" y="2927615"/>
          <a:ext cx="347352" cy="441051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2C3021A7-6342-41E5-B678-F20B230BE725}" type="sibTrans" cxnId="{63639399-4E7E-4BC6-9FD0-E3BC57AE6064}">
      <dgm:prSet/>
      <dgm:spPr/>
      <dgm:t>
        <a:bodyPr/>
        <a:lstStyle/>
        <a:p>
          <a:endParaRPr lang="pt-BR"/>
        </a:p>
      </dgm:t>
    </dgm:pt>
    <dgm:pt modelId="{F1A6AFE2-D283-4929-AC4D-B1EFB5696097}">
      <dgm:prSet phldrT="[Texto]" custT="1"/>
      <dgm:spPr>
        <a:xfrm>
          <a:off x="953954" y="3184502"/>
          <a:ext cx="1664985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Legislação e Normas</a:t>
          </a:r>
        </a:p>
      </dgm:t>
    </dgm:pt>
    <dgm:pt modelId="{A82E988B-A94E-44A8-92B4-A27186E441D7}" type="parTrans" cxnId="{9939DB11-F613-41B1-A335-31FDC6F99A75}">
      <dgm:prSet/>
      <dgm:spPr>
        <a:xfrm>
          <a:off x="677811" y="2927615"/>
          <a:ext cx="276142" cy="457200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26501E97-9C1A-4B4D-8771-398B7A65AD54}" type="sibTrans" cxnId="{9939DB11-F613-41B1-A335-31FDC6F99A75}">
      <dgm:prSet/>
      <dgm:spPr/>
      <dgm:t>
        <a:bodyPr/>
        <a:lstStyle/>
        <a:p>
          <a:endParaRPr lang="pt-BR"/>
        </a:p>
      </dgm:t>
    </dgm:pt>
    <dgm:pt modelId="{B807CF7C-28D1-4EBA-85DE-9D2DCF312BDD}">
      <dgm:prSet phldrT="[Texto]" custT="1"/>
      <dgm:spPr>
        <a:xfrm>
          <a:off x="5616621" y="2304258"/>
          <a:ext cx="2287161" cy="623357"/>
        </a:xfr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Diretoria de Supervisão da ES </a:t>
          </a:r>
        </a:p>
        <a:p>
          <a:pPr>
            <a:spcAft>
              <a:spcPts val="0"/>
            </a:spcAft>
          </a:pPr>
          <a:r>
            <a:rPr lang="pt-B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(DISUP)</a:t>
          </a:r>
          <a:endParaRPr lang="pt-BR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4854E4D-AE68-4049-8272-60EB04F77656}" type="sibTrans" cxnId="{FC4F5331-8CD6-44CE-9141-0F0DAB6F4657}">
      <dgm:prSet/>
      <dgm:spPr/>
      <dgm:t>
        <a:bodyPr/>
        <a:lstStyle/>
        <a:p>
          <a:endParaRPr lang="pt-BR"/>
        </a:p>
      </dgm:t>
    </dgm:pt>
    <dgm:pt modelId="{70D08104-F368-4574-9E94-3F1BDBF602D6}" type="parTrans" cxnId="{FC4F5331-8CD6-44CE-9141-0F0DAB6F4657}">
      <dgm:prSet/>
      <dgm:spPr>
        <a:xfrm>
          <a:off x="4219852" y="690678"/>
          <a:ext cx="2540350" cy="1613580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29C094D9-0D4F-4F57-A138-E16570856680}">
      <dgm:prSet phldrT="[Texto]" custT="1"/>
      <dgm:spPr>
        <a:xfrm>
          <a:off x="953954" y="3753394"/>
          <a:ext cx="1664985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Gestão de Informação </a:t>
          </a:r>
        </a:p>
      </dgm:t>
    </dgm:pt>
    <dgm:pt modelId="{CD894CB5-17E1-4D55-8167-E8CF1E7C5257}" type="parTrans" cxnId="{CB286614-D94B-4292-9D41-F0F3B3809719}">
      <dgm:prSet/>
      <dgm:spPr>
        <a:xfrm>
          <a:off x="677811" y="2927615"/>
          <a:ext cx="276142" cy="1026092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6C5580F9-39C3-40D6-B7DE-F6AC2B02792F}" type="sibTrans" cxnId="{CB286614-D94B-4292-9D41-F0F3B3809719}">
      <dgm:prSet/>
      <dgm:spPr/>
      <dgm:t>
        <a:bodyPr/>
        <a:lstStyle/>
        <a:p>
          <a:endParaRPr lang="pt-BR"/>
        </a:p>
      </dgm:t>
    </dgm:pt>
    <dgm:pt modelId="{A060752A-829C-434F-B729-E42A10D7178D}">
      <dgm:prSet phldrT="[Texto]" custT="1"/>
      <dgm:spPr>
        <a:xfrm>
          <a:off x="953954" y="4322286"/>
          <a:ext cx="1664985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CEBAS</a:t>
          </a:r>
        </a:p>
      </dgm:t>
    </dgm:pt>
    <dgm:pt modelId="{CF8A2597-2C69-4E97-B0BE-7A61560D5008}" type="parTrans" cxnId="{A98D31A9-975F-4178-A4DD-BA0F593826DD}">
      <dgm:prSet/>
      <dgm:spPr>
        <a:xfrm>
          <a:off x="677811" y="2927615"/>
          <a:ext cx="276142" cy="1594984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3B46C1FB-F131-446F-94DB-EBAACD340711}" type="sibTrans" cxnId="{A98D31A9-975F-4178-A4DD-BA0F593826DD}">
      <dgm:prSet/>
      <dgm:spPr/>
      <dgm:t>
        <a:bodyPr/>
        <a:lstStyle/>
        <a:p>
          <a:endParaRPr lang="pt-BR"/>
        </a:p>
      </dgm:t>
    </dgm:pt>
    <dgm:pt modelId="{D87283EE-8F07-4691-8BF4-6666B6BAC1BA}">
      <dgm:prSet phldrT="[Texto]" custT="1"/>
      <dgm:spPr>
        <a:xfrm>
          <a:off x="3002539" y="2304258"/>
          <a:ext cx="2409513" cy="623357"/>
        </a:xfr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4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Diretoria de Regulação da ES </a:t>
          </a:r>
        </a:p>
        <a:p>
          <a:pPr>
            <a:spcAft>
              <a:spcPts val="0"/>
            </a:spcAft>
          </a:pPr>
          <a:r>
            <a:rPr lang="pt-BR" sz="18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(DIREG)</a:t>
          </a:r>
          <a:endParaRPr lang="pt-BR" sz="18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7A58EB0-D642-44D5-BE7C-F526DB935C00}" type="parTrans" cxnId="{D6356DEA-4EFB-43D9-985E-286496448C5C}">
      <dgm:prSet/>
      <dgm:spPr>
        <a:xfrm>
          <a:off x="4161576" y="690678"/>
          <a:ext cx="91440" cy="1613580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456B533C-CAF1-40CB-98F1-940DFF3B5A9C}" type="sibTrans" cxnId="{D6356DEA-4EFB-43D9-985E-286496448C5C}">
      <dgm:prSet/>
      <dgm:spPr/>
      <dgm:t>
        <a:bodyPr/>
        <a:lstStyle/>
        <a:p>
          <a:endParaRPr lang="pt-BR"/>
        </a:p>
      </dgm:t>
    </dgm:pt>
    <dgm:pt modelId="{BC7D8764-7AEE-43B9-B279-35F26A8E749B}">
      <dgm:prSet phldrT="[Texto]" custT="1"/>
      <dgm:spPr>
        <a:xfrm>
          <a:off x="3672407" y="3024335"/>
          <a:ext cx="1878729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Credenciamento das IES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0807848-5F2F-48C5-A8C0-65FC0A0558DA}" type="parTrans" cxnId="{40F28F95-987A-4F60-80D7-A48D099A18BD}">
      <dgm:prSet/>
      <dgm:spPr>
        <a:xfrm>
          <a:off x="3243491" y="2927615"/>
          <a:ext cx="428916" cy="297033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AF705C30-5BB3-40B8-8587-13B315C141E2}" type="sibTrans" cxnId="{40F28F95-987A-4F60-80D7-A48D099A18BD}">
      <dgm:prSet/>
      <dgm:spPr/>
      <dgm:t>
        <a:bodyPr/>
        <a:lstStyle/>
        <a:p>
          <a:endParaRPr lang="pt-BR"/>
        </a:p>
      </dgm:t>
    </dgm:pt>
    <dgm:pt modelId="{A66371C5-C46D-48FF-89FF-CC3C25E148EF}">
      <dgm:prSet phldrT="[Texto]" custT="1"/>
      <dgm:spPr>
        <a:xfrm>
          <a:off x="3672407" y="4032447"/>
          <a:ext cx="1878729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de Renovação de Rec. e Aditamentos </a:t>
          </a:r>
        </a:p>
      </dgm:t>
    </dgm:pt>
    <dgm:pt modelId="{5F4CA994-E63C-4C94-9256-708B0F9F9307}" type="parTrans" cxnId="{B1FCEEA0-7D5F-4F81-BE80-0A87DFFAB5B2}">
      <dgm:prSet/>
      <dgm:spPr>
        <a:xfrm>
          <a:off x="3243491" y="2927615"/>
          <a:ext cx="428916" cy="1305145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DA482DDB-52F6-492F-87A5-CB2FC45DD81F}" type="sibTrans" cxnId="{B1FCEEA0-7D5F-4F81-BE80-0A87DFFAB5B2}">
      <dgm:prSet/>
      <dgm:spPr/>
      <dgm:t>
        <a:bodyPr/>
        <a:lstStyle/>
        <a:p>
          <a:endParaRPr lang="pt-BR"/>
        </a:p>
      </dgm:t>
    </dgm:pt>
    <dgm:pt modelId="{BD0978C7-FA5E-44C1-A702-96405499A677}">
      <dgm:prSet phldrT="[Texto]" custT="1"/>
      <dgm:spPr>
        <a:xfrm>
          <a:off x="3672407" y="4536505"/>
          <a:ext cx="1878729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Regulação da Educação Superior a Distância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27DA6BB-D8E4-4958-8A1D-22F3E2E38C6C}" type="parTrans" cxnId="{14767040-375F-4C35-8020-065B191FC366}">
      <dgm:prSet/>
      <dgm:spPr>
        <a:xfrm>
          <a:off x="3243491" y="2927615"/>
          <a:ext cx="428916" cy="1809204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8A445091-14AA-4197-8D88-EB27EC767298}" type="sibTrans" cxnId="{14767040-375F-4C35-8020-065B191FC366}">
      <dgm:prSet/>
      <dgm:spPr/>
      <dgm:t>
        <a:bodyPr/>
        <a:lstStyle/>
        <a:p>
          <a:endParaRPr lang="pt-BR"/>
        </a:p>
      </dgm:t>
    </dgm:pt>
    <dgm:pt modelId="{4AD06CC3-9BF9-4B94-AD33-0CBC29FE9CD4}">
      <dgm:prSet phldrT="[Texto]" custT="1"/>
      <dgm:spPr>
        <a:xfrm>
          <a:off x="6192690" y="3744416"/>
          <a:ext cx="1852271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Supervisão Estratégica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4908079-5852-4E8A-877E-A83975264280}" type="parTrans" cxnId="{13E36842-72FD-491B-BFB5-B257DC7EF5AF}">
      <dgm:prSet/>
      <dgm:spPr>
        <a:xfrm>
          <a:off x="5845337" y="2927615"/>
          <a:ext cx="347352" cy="1017114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555B6CA0-2DC7-44EC-AD7F-55883BFF8377}" type="sibTrans" cxnId="{13E36842-72FD-491B-BFB5-B257DC7EF5AF}">
      <dgm:prSet/>
      <dgm:spPr/>
      <dgm:t>
        <a:bodyPr/>
        <a:lstStyle/>
        <a:p>
          <a:endParaRPr lang="pt-BR"/>
        </a:p>
      </dgm:t>
    </dgm:pt>
    <dgm:pt modelId="{AA06257C-A431-49CB-BF24-8360177183A8}" type="asst">
      <dgm:prSet phldrT="[Texto]" custT="1"/>
      <dgm:spPr>
        <a:xfrm>
          <a:off x="4608509" y="1008110"/>
          <a:ext cx="1800878" cy="400628"/>
        </a:xfr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Assessoria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AE473E2-173E-48CB-B706-9470BF586AF2}" type="parTrans" cxnId="{DC48028D-09DD-4C81-B083-3E736D887B92}">
      <dgm:prSet/>
      <dgm:spPr>
        <a:xfrm>
          <a:off x="4219852" y="690678"/>
          <a:ext cx="388657" cy="517746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ADC09F0A-D307-4A1B-915C-4A4691E42AE6}" type="sibTrans" cxnId="{DC48028D-09DD-4C81-B083-3E736D887B92}">
      <dgm:prSet/>
      <dgm:spPr/>
      <dgm:t>
        <a:bodyPr/>
        <a:lstStyle/>
        <a:p>
          <a:endParaRPr lang="pt-BR"/>
        </a:p>
      </dgm:t>
    </dgm:pt>
    <dgm:pt modelId="{54FDF0A5-9226-4FBB-8865-C54D277D5B23}" type="asst">
      <dgm:prSet phldrT="[Texto]"/>
      <dgm:spPr>
        <a:xfrm>
          <a:off x="4591226" y="1489645"/>
          <a:ext cx="1800878" cy="400628"/>
        </a:xfr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Planejamento e Gestão</a:t>
          </a:r>
          <a:endParaRPr lang="pt-B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A16A144-A2B2-45BC-85D3-49F4E8CA5EB0}" type="parTrans" cxnId="{ACDBC566-8297-4115-BC6A-9C00F345A739}">
      <dgm:prSet/>
      <dgm:spPr>
        <a:xfrm>
          <a:off x="4219852" y="690678"/>
          <a:ext cx="371374" cy="999281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B1ED4236-3323-49FA-81CB-5CE23A02EEAA}" type="sibTrans" cxnId="{ACDBC566-8297-4115-BC6A-9C00F345A739}">
      <dgm:prSet/>
      <dgm:spPr/>
      <dgm:t>
        <a:bodyPr/>
        <a:lstStyle/>
        <a:p>
          <a:endParaRPr lang="pt-BR"/>
        </a:p>
      </dgm:t>
    </dgm:pt>
    <dgm:pt modelId="{583FB377-E6F9-42F6-97AE-10F95AD973D1}" type="asst">
      <dgm:prSet phldrT="[Texto]" custT="1"/>
      <dgm:spPr>
        <a:xfrm>
          <a:off x="1899094" y="1589975"/>
          <a:ext cx="1884121" cy="400628"/>
        </a:xfr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Núcleo de Apoio ao PI</a:t>
          </a:r>
        </a:p>
        <a:p>
          <a:pPr>
            <a:spcAft>
              <a:spcPts val="0"/>
            </a:spcAft>
          </a:pPr>
          <a:r>
            <a:rPr lang="pt-B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(NAPI)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29BE7CA-50D9-4595-A751-4209B78671A1}" type="parTrans" cxnId="{D4AA6F9C-9F17-45EC-A1DE-535E06DB430C}">
      <dgm:prSet/>
      <dgm:spPr>
        <a:xfrm>
          <a:off x="3783215" y="690678"/>
          <a:ext cx="436636" cy="1099610"/>
        </a:xfrm>
        <a:noFill/>
        <a:ln w="25400" cap="flat" cmpd="sng" algn="ctr">
          <a:solidFill>
            <a:srgbClr val="F7964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90B6E146-3DF5-4ED2-AFF0-C3EAD4DD9DD1}" type="sibTrans" cxnId="{D4AA6F9C-9F17-45EC-A1DE-535E06DB430C}">
      <dgm:prSet/>
      <dgm:spPr/>
      <dgm:t>
        <a:bodyPr/>
        <a:lstStyle/>
        <a:p>
          <a:endParaRPr lang="pt-BR"/>
        </a:p>
      </dgm:t>
    </dgm:pt>
    <dgm:pt modelId="{982D362D-1592-43F1-B29C-1D27843BF0F7}">
      <dgm:prSet phldrT="[Texto]" custT="1"/>
      <dgm:spPr>
        <a:xfrm>
          <a:off x="6192690" y="4248474"/>
          <a:ext cx="1892142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de Monitoramento</a:t>
          </a:r>
          <a:endParaRPr lang="pt-BR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29678FA-D8E0-41C3-9DA8-91BC8CFC9EE8}" type="parTrans" cxnId="{2363C5DC-5F15-48DC-8C79-0CF7B1595BD7}">
      <dgm:prSet/>
      <dgm:spPr>
        <a:xfrm>
          <a:off x="5845337" y="2927615"/>
          <a:ext cx="347352" cy="1521172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FBC27BE1-D2FE-4FC4-87F3-1C32BEFF9075}" type="sibTrans" cxnId="{2363C5DC-5F15-48DC-8C79-0CF7B1595BD7}">
      <dgm:prSet/>
      <dgm:spPr/>
      <dgm:t>
        <a:bodyPr/>
        <a:lstStyle/>
        <a:p>
          <a:endParaRPr lang="pt-BR"/>
        </a:p>
      </dgm:t>
    </dgm:pt>
    <dgm:pt modelId="{3228D334-ECE7-48C7-BC39-68016F327F87}">
      <dgm:prSet phldrT="[Texto]" custT="1"/>
      <dgm:spPr>
        <a:xfrm>
          <a:off x="3672407" y="5040560"/>
          <a:ext cx="1927221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Chamamentos Públicos (CGCP)</a:t>
          </a:r>
          <a:endParaRPr lang="pt-BR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BB2A613-D6D7-4D90-B642-813D4C891FD7}" type="parTrans" cxnId="{4E58376D-5B3E-4A16-967C-28F1BA61188E}">
      <dgm:prSet/>
      <dgm:spPr>
        <a:xfrm>
          <a:off x="3243491" y="2927615"/>
          <a:ext cx="428916" cy="2313258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2A959E12-E929-46B6-8FAE-A861497DD0D0}" type="sibTrans" cxnId="{4E58376D-5B3E-4A16-967C-28F1BA61188E}">
      <dgm:prSet/>
      <dgm:spPr/>
      <dgm:t>
        <a:bodyPr/>
        <a:lstStyle/>
        <a:p>
          <a:endParaRPr lang="pt-BR"/>
        </a:p>
      </dgm:t>
    </dgm:pt>
    <dgm:pt modelId="{E96F3A18-5721-4192-A0E8-7184EC29EA01}">
      <dgm:prSet phldrT="[Texto]" custT="1"/>
      <dgm:spPr>
        <a:xfrm>
          <a:off x="3672407" y="3528393"/>
          <a:ext cx="1878729" cy="400628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spcAft>
              <a:spcPts val="0"/>
            </a:spcAft>
          </a:pPr>
          <a:r>
            <a:rPr lang="pt-B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CG Autorização e Reconhecimento de Cursos</a:t>
          </a:r>
          <a:endParaRPr lang="pt-B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90F2205-128A-43DA-86F9-15A22DA2F19E}" type="sibTrans" cxnId="{81915084-41BB-4577-B41C-EC82D20B05A4}">
      <dgm:prSet/>
      <dgm:spPr/>
      <dgm:t>
        <a:bodyPr/>
        <a:lstStyle/>
        <a:p>
          <a:endParaRPr lang="pt-BR"/>
        </a:p>
      </dgm:t>
    </dgm:pt>
    <dgm:pt modelId="{2AA25295-7698-4104-8220-B176E17C4FF5}" type="parTrans" cxnId="{81915084-41BB-4577-B41C-EC82D20B05A4}">
      <dgm:prSet/>
      <dgm:spPr>
        <a:xfrm>
          <a:off x="3243491" y="2927615"/>
          <a:ext cx="428916" cy="801091"/>
        </a:xfrm>
        <a:noFill/>
        <a:ln w="25400" cap="flat" cmpd="sng" algn="ctr">
          <a:solidFill>
            <a:srgbClr val="F7964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B464A8E2-5FB3-49F1-B474-EF00C9EE23A3}" type="pres">
      <dgm:prSet presAssocID="{A613C28E-1A99-44DD-91FA-D816C876D6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0F92634-0D88-45C0-89AC-8D95D659C7B4}" type="pres">
      <dgm:prSet presAssocID="{AC61B641-9E56-40A9-9595-B0F5260A8AEB}" presName="hierRoot1" presStyleCnt="0">
        <dgm:presLayoutVars>
          <dgm:hierBranch val="init"/>
        </dgm:presLayoutVars>
      </dgm:prSet>
      <dgm:spPr/>
    </dgm:pt>
    <dgm:pt modelId="{5FA248B0-D1F7-45F3-B760-E5613CFBDA14}" type="pres">
      <dgm:prSet presAssocID="{AC61B641-9E56-40A9-9595-B0F5260A8AEB}" presName="rootComposite1" presStyleCnt="0"/>
      <dgm:spPr/>
    </dgm:pt>
    <dgm:pt modelId="{D6785A6F-8E6A-41AE-8E09-B6B7E786A211}" type="pres">
      <dgm:prSet presAssocID="{AC61B641-9E56-40A9-9595-B0F5260A8AEB}" presName="rootText1" presStyleLbl="node0" presStyleIdx="0" presStyleCnt="1" custScaleX="456489" custScaleY="172399" custLinFactNeighborX="7459" custLinFactNeighborY="-2034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C8BAB9C0-ED62-4C96-8F6C-41B985877E4B}" type="pres">
      <dgm:prSet presAssocID="{AC61B641-9E56-40A9-9595-B0F5260A8AE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42F43A7D-09D4-417F-BC4D-AC6592B3009C}" type="pres">
      <dgm:prSet presAssocID="{AC61B641-9E56-40A9-9595-B0F5260A8AEB}" presName="hierChild2" presStyleCnt="0"/>
      <dgm:spPr/>
    </dgm:pt>
    <dgm:pt modelId="{581E48C7-2D82-4072-B7BD-39EB97562160}" type="pres">
      <dgm:prSet presAssocID="{BDB70D47-AF2E-459F-92C6-0280B2C4E5F4}" presName="Name37" presStyleLbl="parChTrans1D2" presStyleIdx="0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2558979" y="0"/>
              </a:moveTo>
              <a:lnTo>
                <a:pt x="2558979" y="1529448"/>
              </a:lnTo>
              <a:lnTo>
                <a:pt x="0" y="1529448"/>
              </a:lnTo>
              <a:lnTo>
                <a:pt x="0" y="161358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61E93DC0-05C0-4914-9B00-B24B0692C4CA}" type="pres">
      <dgm:prSet presAssocID="{E45B5552-95A3-448A-8EBC-ECF27710A919}" presName="hierRoot2" presStyleCnt="0">
        <dgm:presLayoutVars>
          <dgm:hierBranch val="init"/>
        </dgm:presLayoutVars>
      </dgm:prSet>
      <dgm:spPr/>
    </dgm:pt>
    <dgm:pt modelId="{A66E983E-0F16-40BA-A084-214FB7C9137A}" type="pres">
      <dgm:prSet presAssocID="{E45B5552-95A3-448A-8EBC-ECF27710A919}" presName="rootComposite" presStyleCnt="0"/>
      <dgm:spPr/>
    </dgm:pt>
    <dgm:pt modelId="{E1E27913-5B6F-4CFB-B591-27FB4400ED7A}" type="pres">
      <dgm:prSet presAssocID="{E45B5552-95A3-448A-8EBC-ECF27710A919}" presName="rootText" presStyleLbl="node2" presStyleIdx="0" presStyleCnt="3" custScaleX="306725" custScaleY="155595" custLinFactNeighborX="2170" custLinFactNeighborY="7575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77A7C031-9C6A-4BD5-ADB2-25F01BCD4C13}" type="pres">
      <dgm:prSet presAssocID="{E45B5552-95A3-448A-8EBC-ECF27710A919}" presName="rootConnector" presStyleLbl="node2" presStyleIdx="0" presStyleCnt="3"/>
      <dgm:spPr/>
      <dgm:t>
        <a:bodyPr/>
        <a:lstStyle/>
        <a:p>
          <a:endParaRPr lang="pt-BR"/>
        </a:p>
      </dgm:t>
    </dgm:pt>
    <dgm:pt modelId="{3934C596-C3F9-42BE-AEAF-C5526E1A7E37}" type="pres">
      <dgm:prSet presAssocID="{E45B5552-95A3-448A-8EBC-ECF27710A919}" presName="hierChild4" presStyleCnt="0"/>
      <dgm:spPr/>
    </dgm:pt>
    <dgm:pt modelId="{1461F9BC-E55F-4540-9662-ED5424331D19}" type="pres">
      <dgm:prSet presAssocID="{A82E988B-A94E-44A8-92B4-A27186E441D7}" presName="Name37" presStyleLbl="parChTrans1D3" presStyleIdx="0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200"/>
              </a:lnTo>
              <a:lnTo>
                <a:pt x="276142" y="45720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2285A4A6-340D-40F6-AC72-2210184810B6}" type="pres">
      <dgm:prSet presAssocID="{F1A6AFE2-D283-4929-AC4D-B1EFB5696097}" presName="hierRoot2" presStyleCnt="0">
        <dgm:presLayoutVars>
          <dgm:hierBranch val="init"/>
        </dgm:presLayoutVars>
      </dgm:prSet>
      <dgm:spPr/>
    </dgm:pt>
    <dgm:pt modelId="{B7BFBB2E-6A36-4B0D-9C9B-B0D15E4AFEAC}" type="pres">
      <dgm:prSet presAssocID="{F1A6AFE2-D283-4929-AC4D-B1EFB5696097}" presName="rootComposite" presStyleCnt="0"/>
      <dgm:spPr/>
    </dgm:pt>
    <dgm:pt modelId="{33FDF07C-7256-4241-8CAB-AC311410B5A1}" type="pres">
      <dgm:prSet presAssocID="{F1A6AFE2-D283-4929-AC4D-B1EFB5696097}" presName="rootText" presStyleLbl="node3" presStyleIdx="0" presStyleCnt="11" custScaleX="207797" custLinFactNeighborX="-9375" custLinFactNeighborY="9787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B60F7E07-7532-4DB5-BA15-351AF79D1585}" type="pres">
      <dgm:prSet presAssocID="{F1A6AFE2-D283-4929-AC4D-B1EFB5696097}" presName="rootConnector" presStyleLbl="node3" presStyleIdx="0" presStyleCnt="11"/>
      <dgm:spPr/>
      <dgm:t>
        <a:bodyPr/>
        <a:lstStyle/>
        <a:p>
          <a:endParaRPr lang="pt-BR"/>
        </a:p>
      </dgm:t>
    </dgm:pt>
    <dgm:pt modelId="{D2C0C353-5DE4-40B0-AA99-62150263020A}" type="pres">
      <dgm:prSet presAssocID="{F1A6AFE2-D283-4929-AC4D-B1EFB5696097}" presName="hierChild4" presStyleCnt="0"/>
      <dgm:spPr/>
    </dgm:pt>
    <dgm:pt modelId="{7640A182-DAF2-4CF3-8B82-27B26EF1C326}" type="pres">
      <dgm:prSet presAssocID="{F1A6AFE2-D283-4929-AC4D-B1EFB5696097}" presName="hierChild5" presStyleCnt="0"/>
      <dgm:spPr/>
    </dgm:pt>
    <dgm:pt modelId="{160E1F3D-C45B-4D4B-995D-29B80F4E6E18}" type="pres">
      <dgm:prSet presAssocID="{CD894CB5-17E1-4D55-8167-E8CF1E7C5257}" presName="Name37" presStyleLbl="parChTrans1D3" presStyleIdx="1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092"/>
              </a:lnTo>
              <a:lnTo>
                <a:pt x="276142" y="1026092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52FAAEBE-F56F-48EF-9213-4E3DE5FA55FE}" type="pres">
      <dgm:prSet presAssocID="{29C094D9-0D4F-4F57-A138-E16570856680}" presName="hierRoot2" presStyleCnt="0">
        <dgm:presLayoutVars>
          <dgm:hierBranch val="init"/>
        </dgm:presLayoutVars>
      </dgm:prSet>
      <dgm:spPr/>
    </dgm:pt>
    <dgm:pt modelId="{598E6694-2978-4039-8A9A-4FAE144202CE}" type="pres">
      <dgm:prSet presAssocID="{29C094D9-0D4F-4F57-A138-E16570856680}" presName="rootComposite" presStyleCnt="0"/>
      <dgm:spPr/>
    </dgm:pt>
    <dgm:pt modelId="{A8E27C82-E03A-42C3-BB67-E7D90079B9EC}" type="pres">
      <dgm:prSet presAssocID="{29C094D9-0D4F-4F57-A138-E16570856680}" presName="rootText" presStyleLbl="node3" presStyleIdx="1" presStyleCnt="11" custScaleX="207797" custLinFactNeighborX="-9375" custLinFactNeighborY="9787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3710A99F-90F0-4521-9C38-0BDB42A47D1B}" type="pres">
      <dgm:prSet presAssocID="{29C094D9-0D4F-4F57-A138-E16570856680}" presName="rootConnector" presStyleLbl="node3" presStyleIdx="1" presStyleCnt="11"/>
      <dgm:spPr/>
      <dgm:t>
        <a:bodyPr/>
        <a:lstStyle/>
        <a:p>
          <a:endParaRPr lang="pt-BR"/>
        </a:p>
      </dgm:t>
    </dgm:pt>
    <dgm:pt modelId="{2D82E846-82AA-4E6B-86AF-B2D4EEB674B6}" type="pres">
      <dgm:prSet presAssocID="{29C094D9-0D4F-4F57-A138-E16570856680}" presName="hierChild4" presStyleCnt="0"/>
      <dgm:spPr/>
    </dgm:pt>
    <dgm:pt modelId="{C6516B59-DC35-4DFB-BD49-6DD20B40CF36}" type="pres">
      <dgm:prSet presAssocID="{29C094D9-0D4F-4F57-A138-E16570856680}" presName="hierChild5" presStyleCnt="0"/>
      <dgm:spPr/>
    </dgm:pt>
    <dgm:pt modelId="{F3163F45-D860-4D4C-BB7F-ED3B87AB9EFB}" type="pres">
      <dgm:prSet presAssocID="{CF8A2597-2C69-4E97-B0BE-7A61560D5008}" presName="Name37" presStyleLbl="parChTrans1D3" presStyleIdx="2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984"/>
              </a:lnTo>
              <a:lnTo>
                <a:pt x="276142" y="1594984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543F22C2-D1D1-4FBD-8DA3-BDB55402C08B}" type="pres">
      <dgm:prSet presAssocID="{A060752A-829C-434F-B729-E42A10D7178D}" presName="hierRoot2" presStyleCnt="0">
        <dgm:presLayoutVars>
          <dgm:hierBranch val="init"/>
        </dgm:presLayoutVars>
      </dgm:prSet>
      <dgm:spPr/>
    </dgm:pt>
    <dgm:pt modelId="{1F0B5664-36AE-438C-AE24-43AA6D125D31}" type="pres">
      <dgm:prSet presAssocID="{A060752A-829C-434F-B729-E42A10D7178D}" presName="rootComposite" presStyleCnt="0"/>
      <dgm:spPr/>
    </dgm:pt>
    <dgm:pt modelId="{85B400B3-F798-4A52-BACA-BDB1CBA3E8DF}" type="pres">
      <dgm:prSet presAssocID="{A060752A-829C-434F-B729-E42A10D7178D}" presName="rootText" presStyleLbl="node3" presStyleIdx="2" presStyleCnt="11" custScaleX="207797" custLinFactNeighborX="-9375" custLinFactNeighborY="9787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35F9A132-2F68-42FF-92D8-441657323CA3}" type="pres">
      <dgm:prSet presAssocID="{A060752A-829C-434F-B729-E42A10D7178D}" presName="rootConnector" presStyleLbl="node3" presStyleIdx="2" presStyleCnt="11"/>
      <dgm:spPr/>
      <dgm:t>
        <a:bodyPr/>
        <a:lstStyle/>
        <a:p>
          <a:endParaRPr lang="pt-BR"/>
        </a:p>
      </dgm:t>
    </dgm:pt>
    <dgm:pt modelId="{7E07CBE8-AAED-4495-95E0-23AC7EF8CC91}" type="pres">
      <dgm:prSet presAssocID="{A060752A-829C-434F-B729-E42A10D7178D}" presName="hierChild4" presStyleCnt="0"/>
      <dgm:spPr/>
    </dgm:pt>
    <dgm:pt modelId="{DC2C9A12-41E9-4BF1-8D88-80FF9AC6F76A}" type="pres">
      <dgm:prSet presAssocID="{A060752A-829C-434F-B729-E42A10D7178D}" presName="hierChild5" presStyleCnt="0"/>
      <dgm:spPr/>
    </dgm:pt>
    <dgm:pt modelId="{F15FB01F-8A23-402B-B961-AB7FACBE536F}" type="pres">
      <dgm:prSet presAssocID="{E45B5552-95A3-448A-8EBC-ECF27710A919}" presName="hierChild5" presStyleCnt="0"/>
      <dgm:spPr/>
    </dgm:pt>
    <dgm:pt modelId="{67CF6913-E74E-41C5-9A41-5141EB4A4CAF}" type="pres">
      <dgm:prSet presAssocID="{D7A58EB0-D642-44D5-BE7C-F526DB935C00}" presName="Name37" presStyleLbl="parChTrans1D2" presStyleIdx="1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58275" y="0"/>
              </a:moveTo>
              <a:lnTo>
                <a:pt x="58275" y="1529448"/>
              </a:lnTo>
              <a:lnTo>
                <a:pt x="45720" y="1529448"/>
              </a:lnTo>
              <a:lnTo>
                <a:pt x="45720" y="161358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F4E99113-CA70-4CB5-AA5A-7A11241CE4F2}" type="pres">
      <dgm:prSet presAssocID="{D87283EE-8F07-4691-8BF4-6666B6BAC1BA}" presName="hierRoot2" presStyleCnt="0">
        <dgm:presLayoutVars>
          <dgm:hierBranch val="init"/>
        </dgm:presLayoutVars>
      </dgm:prSet>
      <dgm:spPr/>
    </dgm:pt>
    <dgm:pt modelId="{AD78DF2B-EECE-4403-8959-89C59C463B96}" type="pres">
      <dgm:prSet presAssocID="{D87283EE-8F07-4691-8BF4-6666B6BAC1BA}" presName="rootComposite" presStyleCnt="0"/>
      <dgm:spPr/>
    </dgm:pt>
    <dgm:pt modelId="{9BA987A8-0C22-4F27-B363-D007B308EFB4}" type="pres">
      <dgm:prSet presAssocID="{D87283EE-8F07-4691-8BF4-6666B6BAC1BA}" presName="rootText" presStyleLbl="node2" presStyleIdx="1" presStyleCnt="3" custScaleX="300717" custScaleY="155595" custLinFactNeighborX="-4747" custLinFactNeighborY="7575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D3546CD8-4743-4232-B55B-1599EAE54B8C}" type="pres">
      <dgm:prSet presAssocID="{D87283EE-8F07-4691-8BF4-6666B6BAC1BA}" presName="rootConnector" presStyleLbl="node2" presStyleIdx="1" presStyleCnt="3"/>
      <dgm:spPr/>
      <dgm:t>
        <a:bodyPr/>
        <a:lstStyle/>
        <a:p>
          <a:endParaRPr lang="pt-BR"/>
        </a:p>
      </dgm:t>
    </dgm:pt>
    <dgm:pt modelId="{2D3C6A37-BFDC-420F-B4C0-BD8045C438EE}" type="pres">
      <dgm:prSet presAssocID="{D87283EE-8F07-4691-8BF4-6666B6BAC1BA}" presName="hierChild4" presStyleCnt="0"/>
      <dgm:spPr/>
    </dgm:pt>
    <dgm:pt modelId="{9846C3D0-44C9-438F-BF86-DC2BE7FBFC23}" type="pres">
      <dgm:prSet presAssocID="{30807848-5F2F-48C5-A8C0-65FC0A0558DA}" presName="Name37" presStyleLbl="parChTrans1D3" presStyleIdx="3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33"/>
              </a:lnTo>
              <a:lnTo>
                <a:pt x="428916" y="297033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E89E71D0-9C8B-424A-BFE5-66D031E53909}" type="pres">
      <dgm:prSet presAssocID="{BC7D8764-7AEE-43B9-B279-35F26A8E749B}" presName="hierRoot2" presStyleCnt="0">
        <dgm:presLayoutVars>
          <dgm:hierBranch val="init"/>
        </dgm:presLayoutVars>
      </dgm:prSet>
      <dgm:spPr/>
    </dgm:pt>
    <dgm:pt modelId="{4F9976B5-69F1-4BB6-BB76-909ABC944C2D}" type="pres">
      <dgm:prSet presAssocID="{BC7D8764-7AEE-43B9-B279-35F26A8E749B}" presName="rootComposite" presStyleCnt="0"/>
      <dgm:spPr/>
    </dgm:pt>
    <dgm:pt modelId="{68A65A4C-3C2F-4144-9BB3-AA8F0F255E03}" type="pres">
      <dgm:prSet presAssocID="{BC7D8764-7AEE-43B9-B279-35F26A8E749B}" presName="rootText" presStyleLbl="node3" presStyleIdx="3" presStyleCnt="11" custScaleX="224359" custLinFactNeighborX="3676" custLinFactNeighborY="5789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BCF040A8-C98B-41E7-9F5B-4BA800BDBF2F}" type="pres">
      <dgm:prSet presAssocID="{BC7D8764-7AEE-43B9-B279-35F26A8E749B}" presName="rootConnector" presStyleLbl="node3" presStyleIdx="3" presStyleCnt="11"/>
      <dgm:spPr/>
      <dgm:t>
        <a:bodyPr/>
        <a:lstStyle/>
        <a:p>
          <a:endParaRPr lang="pt-BR"/>
        </a:p>
      </dgm:t>
    </dgm:pt>
    <dgm:pt modelId="{2B22FA04-D098-47A2-A07C-94B8B3254F49}" type="pres">
      <dgm:prSet presAssocID="{BC7D8764-7AEE-43B9-B279-35F26A8E749B}" presName="hierChild4" presStyleCnt="0"/>
      <dgm:spPr/>
    </dgm:pt>
    <dgm:pt modelId="{F1CD7641-6A38-4A52-A964-0A6480AC5336}" type="pres">
      <dgm:prSet presAssocID="{BC7D8764-7AEE-43B9-B279-35F26A8E749B}" presName="hierChild5" presStyleCnt="0"/>
      <dgm:spPr/>
    </dgm:pt>
    <dgm:pt modelId="{DD62F3A3-941E-4D6F-973C-1A62E97A2B7E}" type="pres">
      <dgm:prSet presAssocID="{2AA25295-7698-4104-8220-B176E17C4FF5}" presName="Name37" presStyleLbl="parChTrans1D3" presStyleIdx="4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091"/>
              </a:lnTo>
              <a:lnTo>
                <a:pt x="428916" y="801091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6C57D2F5-B519-4517-8028-03873F3E3EC6}" type="pres">
      <dgm:prSet presAssocID="{E96F3A18-5721-4192-A0E8-7184EC29EA01}" presName="hierRoot2" presStyleCnt="0">
        <dgm:presLayoutVars>
          <dgm:hierBranch val="init"/>
        </dgm:presLayoutVars>
      </dgm:prSet>
      <dgm:spPr/>
    </dgm:pt>
    <dgm:pt modelId="{7DBE24CC-574B-46C5-BA73-816A219B7138}" type="pres">
      <dgm:prSet presAssocID="{E96F3A18-5721-4192-A0E8-7184EC29EA01}" presName="rootComposite" presStyleCnt="0"/>
      <dgm:spPr/>
    </dgm:pt>
    <dgm:pt modelId="{8E237FE2-4B7A-44A0-8F42-E4AD2EA6F78A}" type="pres">
      <dgm:prSet presAssocID="{E96F3A18-5721-4192-A0E8-7184EC29EA01}" presName="rootText" presStyleLbl="node3" presStyleIdx="4" presStyleCnt="11" custScaleX="219302" custLinFactNeighborX="3676" custLinFactNeighborY="4171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72DC3419-D74A-461D-9BE2-C49DB1AB3E74}" type="pres">
      <dgm:prSet presAssocID="{E96F3A18-5721-4192-A0E8-7184EC29EA01}" presName="rootConnector" presStyleLbl="node3" presStyleIdx="4" presStyleCnt="11"/>
      <dgm:spPr/>
      <dgm:t>
        <a:bodyPr/>
        <a:lstStyle/>
        <a:p>
          <a:endParaRPr lang="pt-BR"/>
        </a:p>
      </dgm:t>
    </dgm:pt>
    <dgm:pt modelId="{A8675AAF-D81D-4605-A751-B3B0A21779A8}" type="pres">
      <dgm:prSet presAssocID="{E96F3A18-5721-4192-A0E8-7184EC29EA01}" presName="hierChild4" presStyleCnt="0"/>
      <dgm:spPr/>
    </dgm:pt>
    <dgm:pt modelId="{2371A504-5D91-4EBE-B72A-CC47BBF7DE90}" type="pres">
      <dgm:prSet presAssocID="{E96F3A18-5721-4192-A0E8-7184EC29EA01}" presName="hierChild5" presStyleCnt="0"/>
      <dgm:spPr/>
    </dgm:pt>
    <dgm:pt modelId="{CE3219B0-5E52-444C-91C3-FF8FB9487B69}" type="pres">
      <dgm:prSet presAssocID="{5F4CA994-E63C-4C94-9256-708B0F9F9307}" presName="Name37" presStyleLbl="parChTrans1D3" presStyleIdx="5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145"/>
              </a:lnTo>
              <a:lnTo>
                <a:pt x="428916" y="1305145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B8FFC09F-D76A-4B49-B009-04482331AE44}" type="pres">
      <dgm:prSet presAssocID="{A66371C5-C46D-48FF-89FF-CC3C25E148EF}" presName="hierRoot2" presStyleCnt="0">
        <dgm:presLayoutVars>
          <dgm:hierBranch val="init"/>
        </dgm:presLayoutVars>
      </dgm:prSet>
      <dgm:spPr/>
    </dgm:pt>
    <dgm:pt modelId="{652BE392-C51C-41C6-B92C-EEF59634EB87}" type="pres">
      <dgm:prSet presAssocID="{A66371C5-C46D-48FF-89FF-CC3C25E148EF}" presName="rootComposite" presStyleCnt="0"/>
      <dgm:spPr/>
    </dgm:pt>
    <dgm:pt modelId="{13EB658A-A823-4F60-9F7C-685CF4EE44BF}" type="pres">
      <dgm:prSet presAssocID="{A66371C5-C46D-48FF-89FF-CC3C25E148EF}" presName="rootText" presStyleLbl="node3" presStyleIdx="5" presStyleCnt="11" custScaleX="216772" custLinFactNeighborX="3676" custLinFactNeighborY="2553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ACDF51EA-D1C6-476A-9E88-CC39869B7328}" type="pres">
      <dgm:prSet presAssocID="{A66371C5-C46D-48FF-89FF-CC3C25E148EF}" presName="rootConnector" presStyleLbl="node3" presStyleIdx="5" presStyleCnt="11"/>
      <dgm:spPr/>
      <dgm:t>
        <a:bodyPr/>
        <a:lstStyle/>
        <a:p>
          <a:endParaRPr lang="pt-BR"/>
        </a:p>
      </dgm:t>
    </dgm:pt>
    <dgm:pt modelId="{0E197154-7B1D-4EC5-9DBF-22351D91A386}" type="pres">
      <dgm:prSet presAssocID="{A66371C5-C46D-48FF-89FF-CC3C25E148EF}" presName="hierChild4" presStyleCnt="0"/>
      <dgm:spPr/>
    </dgm:pt>
    <dgm:pt modelId="{8DAB09D7-69B0-497F-A7AE-7971DDA5F56C}" type="pres">
      <dgm:prSet presAssocID="{A66371C5-C46D-48FF-89FF-CC3C25E148EF}" presName="hierChild5" presStyleCnt="0"/>
      <dgm:spPr/>
    </dgm:pt>
    <dgm:pt modelId="{070C7FD8-115C-4CD6-8C1A-67984FC26BF2}" type="pres">
      <dgm:prSet presAssocID="{227DA6BB-D8E4-4958-8A1D-22F3E2E38C6C}" presName="Name37" presStyleLbl="parChTrans1D3" presStyleIdx="6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204"/>
              </a:lnTo>
              <a:lnTo>
                <a:pt x="428916" y="1809204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5B4D7063-A9B0-4A44-B4F2-0E9742B69868}" type="pres">
      <dgm:prSet presAssocID="{BD0978C7-FA5E-44C1-A702-96405499A677}" presName="hierRoot2" presStyleCnt="0">
        <dgm:presLayoutVars>
          <dgm:hierBranch val="init"/>
        </dgm:presLayoutVars>
      </dgm:prSet>
      <dgm:spPr/>
    </dgm:pt>
    <dgm:pt modelId="{5E97962E-62E3-4CEC-976C-7ED8C704EDA3}" type="pres">
      <dgm:prSet presAssocID="{BD0978C7-FA5E-44C1-A702-96405499A677}" presName="rootComposite" presStyleCnt="0"/>
      <dgm:spPr/>
    </dgm:pt>
    <dgm:pt modelId="{4E1EC387-0734-40F8-8903-DB701CD7D1C5}" type="pres">
      <dgm:prSet presAssocID="{BD0978C7-FA5E-44C1-A702-96405499A677}" presName="rootText" presStyleLbl="node3" presStyleIdx="6" presStyleCnt="11" custScaleX="216772" custLinFactNeighborX="3676" custLinFactNeighborY="934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6A2C5910-5604-404E-A634-E21B5F1D849C}" type="pres">
      <dgm:prSet presAssocID="{BD0978C7-FA5E-44C1-A702-96405499A677}" presName="rootConnector" presStyleLbl="node3" presStyleIdx="6" presStyleCnt="11"/>
      <dgm:spPr/>
      <dgm:t>
        <a:bodyPr/>
        <a:lstStyle/>
        <a:p>
          <a:endParaRPr lang="pt-BR"/>
        </a:p>
      </dgm:t>
    </dgm:pt>
    <dgm:pt modelId="{693974F5-6E24-4A2A-90A1-2AE4DCE68A98}" type="pres">
      <dgm:prSet presAssocID="{BD0978C7-FA5E-44C1-A702-96405499A677}" presName="hierChild4" presStyleCnt="0"/>
      <dgm:spPr/>
    </dgm:pt>
    <dgm:pt modelId="{9EAB3B8F-CA23-4815-B0F3-CA3E79A2E43C}" type="pres">
      <dgm:prSet presAssocID="{BD0978C7-FA5E-44C1-A702-96405499A677}" presName="hierChild5" presStyleCnt="0"/>
      <dgm:spPr/>
    </dgm:pt>
    <dgm:pt modelId="{D45CB597-D3A9-4947-BD03-7E8748F4B79B}" type="pres">
      <dgm:prSet presAssocID="{3BB2A613-D6D7-4D90-B642-813D4C891FD7}" presName="Name37" presStyleLbl="parChTrans1D3" presStyleIdx="7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58"/>
              </a:lnTo>
              <a:lnTo>
                <a:pt x="428916" y="2313258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8CF1A08E-564D-4C43-B503-15B96C47A892}" type="pres">
      <dgm:prSet presAssocID="{3228D334-ECE7-48C7-BC39-68016F327F87}" presName="hierRoot2" presStyleCnt="0">
        <dgm:presLayoutVars>
          <dgm:hierBranch val="init"/>
        </dgm:presLayoutVars>
      </dgm:prSet>
      <dgm:spPr/>
    </dgm:pt>
    <dgm:pt modelId="{17800E63-4C9F-4A58-A962-E47F4F6B6E53}" type="pres">
      <dgm:prSet presAssocID="{3228D334-ECE7-48C7-BC39-68016F327F87}" presName="rootComposite" presStyleCnt="0"/>
      <dgm:spPr/>
    </dgm:pt>
    <dgm:pt modelId="{89B8228A-1917-4E57-A549-B8D186618009}" type="pres">
      <dgm:prSet presAssocID="{3228D334-ECE7-48C7-BC39-68016F327F87}" presName="rootText" presStyleLbl="node3" presStyleIdx="7" presStyleCnt="11" custScaleX="217767" custLinFactNeighborX="3676" custLinFactNeighborY="-683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245DD961-4C14-4B1A-B705-9EB53865E846}" type="pres">
      <dgm:prSet presAssocID="{3228D334-ECE7-48C7-BC39-68016F327F87}" presName="rootConnector" presStyleLbl="node3" presStyleIdx="7" presStyleCnt="11"/>
      <dgm:spPr/>
      <dgm:t>
        <a:bodyPr/>
        <a:lstStyle/>
        <a:p>
          <a:endParaRPr lang="pt-BR"/>
        </a:p>
      </dgm:t>
    </dgm:pt>
    <dgm:pt modelId="{3714AFEB-E6A8-47F6-8535-691B89103DA8}" type="pres">
      <dgm:prSet presAssocID="{3228D334-ECE7-48C7-BC39-68016F327F87}" presName="hierChild4" presStyleCnt="0"/>
      <dgm:spPr/>
    </dgm:pt>
    <dgm:pt modelId="{A4BF964A-3748-475A-BCC3-A2E117067FD4}" type="pres">
      <dgm:prSet presAssocID="{3228D334-ECE7-48C7-BC39-68016F327F87}" presName="hierChild5" presStyleCnt="0"/>
      <dgm:spPr/>
    </dgm:pt>
    <dgm:pt modelId="{FBFB0433-6A7F-41A0-B169-598EC7AF7989}" type="pres">
      <dgm:prSet presAssocID="{D87283EE-8F07-4691-8BF4-6666B6BAC1BA}" presName="hierChild5" presStyleCnt="0"/>
      <dgm:spPr/>
    </dgm:pt>
    <dgm:pt modelId="{FAF9504E-E7EB-43A8-9E6A-F29C098F431A}" type="pres">
      <dgm:prSet presAssocID="{70D08104-F368-4574-9E94-3F1BDBF602D6}" presName="Name37" presStyleLbl="parChTrans1D2" presStyleIdx="2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448"/>
              </a:lnTo>
              <a:lnTo>
                <a:pt x="2540350" y="1529448"/>
              </a:lnTo>
              <a:lnTo>
                <a:pt x="2540350" y="161358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67989ABE-4CFC-4C47-9148-DD10158FCBA7}" type="pres">
      <dgm:prSet presAssocID="{B807CF7C-28D1-4EBA-85DE-9D2DCF312BDD}" presName="hierRoot2" presStyleCnt="0">
        <dgm:presLayoutVars>
          <dgm:hierBranch val="init"/>
        </dgm:presLayoutVars>
      </dgm:prSet>
      <dgm:spPr/>
    </dgm:pt>
    <dgm:pt modelId="{AFF5BD95-A65E-480F-B08E-A1970363106C}" type="pres">
      <dgm:prSet presAssocID="{B807CF7C-28D1-4EBA-85DE-9D2DCF312BDD}" presName="rootComposite" presStyleCnt="0"/>
      <dgm:spPr/>
    </dgm:pt>
    <dgm:pt modelId="{97BD0608-8F0E-477E-BA7F-E98A82B70AFF}" type="pres">
      <dgm:prSet presAssocID="{B807CF7C-28D1-4EBA-85DE-9D2DCF312BDD}" presName="rootText" presStyleLbl="node2" presStyleIdx="2" presStyleCnt="3" custScaleX="285447" custScaleY="155595" custLinFactNeighborX="-216" custLinFactNeighborY="7575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A12E9CC5-6C57-465F-8039-607856B1F384}" type="pres">
      <dgm:prSet presAssocID="{B807CF7C-28D1-4EBA-85DE-9D2DCF312BDD}" presName="rootConnector" presStyleLbl="node2" presStyleIdx="2" presStyleCnt="3"/>
      <dgm:spPr/>
      <dgm:t>
        <a:bodyPr/>
        <a:lstStyle/>
        <a:p>
          <a:endParaRPr lang="pt-BR"/>
        </a:p>
      </dgm:t>
    </dgm:pt>
    <dgm:pt modelId="{1E3EB6F1-D7F7-48BA-A40E-616067F224DC}" type="pres">
      <dgm:prSet presAssocID="{B807CF7C-28D1-4EBA-85DE-9D2DCF312BDD}" presName="hierChild4" presStyleCnt="0"/>
      <dgm:spPr/>
    </dgm:pt>
    <dgm:pt modelId="{28276FAC-5572-4020-B794-AE769F30255B}" type="pres">
      <dgm:prSet presAssocID="{10BE1AAB-62C9-4768-9908-13A961117125}" presName="Name37" presStyleLbl="parChTrans1D3" presStyleIdx="8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051"/>
              </a:lnTo>
              <a:lnTo>
                <a:pt x="347352" y="441051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1622043E-374E-42FD-A174-5D63E51AB641}" type="pres">
      <dgm:prSet presAssocID="{7B57BAC8-AF8E-43CD-8E21-E67EE3A11DA8}" presName="hierRoot2" presStyleCnt="0">
        <dgm:presLayoutVars>
          <dgm:hierBranch val="init"/>
        </dgm:presLayoutVars>
      </dgm:prSet>
      <dgm:spPr/>
    </dgm:pt>
    <dgm:pt modelId="{EF5CDF50-C2D2-4916-B514-7B9F54BDFE1C}" type="pres">
      <dgm:prSet presAssocID="{7B57BAC8-AF8E-43CD-8E21-E67EE3A11DA8}" presName="rootComposite" presStyleCnt="0"/>
      <dgm:spPr/>
    </dgm:pt>
    <dgm:pt modelId="{E964DCEF-C4CC-4F8A-A8D2-A9E0B76E0C0D}" type="pres">
      <dgm:prSet presAssocID="{7B57BAC8-AF8E-43CD-8E21-E67EE3A11DA8}" presName="rootText" presStyleLbl="node3" presStyleIdx="8" presStyleCnt="11" custScaleX="231171" custLinFactNeighborX="318" custLinFactNeighborY="9384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BEFDB041-5DFE-473A-A09D-B8668BC32EF8}" type="pres">
      <dgm:prSet presAssocID="{7B57BAC8-AF8E-43CD-8E21-E67EE3A11DA8}" presName="rootConnector" presStyleLbl="node3" presStyleIdx="8" presStyleCnt="11"/>
      <dgm:spPr/>
      <dgm:t>
        <a:bodyPr/>
        <a:lstStyle/>
        <a:p>
          <a:endParaRPr lang="pt-BR"/>
        </a:p>
      </dgm:t>
    </dgm:pt>
    <dgm:pt modelId="{368A10FE-7B50-4A30-BE32-7EA3996D4AA7}" type="pres">
      <dgm:prSet presAssocID="{7B57BAC8-AF8E-43CD-8E21-E67EE3A11DA8}" presName="hierChild4" presStyleCnt="0"/>
      <dgm:spPr/>
    </dgm:pt>
    <dgm:pt modelId="{4A936047-6583-4E97-8A49-68C15EBFEBA2}" type="pres">
      <dgm:prSet presAssocID="{7B57BAC8-AF8E-43CD-8E21-E67EE3A11DA8}" presName="hierChild5" presStyleCnt="0"/>
      <dgm:spPr/>
    </dgm:pt>
    <dgm:pt modelId="{1D59C480-71F3-45CA-9AB9-75F091B1E8AC}" type="pres">
      <dgm:prSet presAssocID="{04908079-5852-4E8A-877E-A83975264280}" presName="Name37" presStyleLbl="parChTrans1D3" presStyleIdx="9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14"/>
              </a:lnTo>
              <a:lnTo>
                <a:pt x="347352" y="1017114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33A9C54C-28F1-458C-970D-1ED045FD23FB}" type="pres">
      <dgm:prSet presAssocID="{4AD06CC3-9BF9-4B94-AD33-0CBC29FE9CD4}" presName="hierRoot2" presStyleCnt="0">
        <dgm:presLayoutVars>
          <dgm:hierBranch val="init"/>
        </dgm:presLayoutVars>
      </dgm:prSet>
      <dgm:spPr/>
    </dgm:pt>
    <dgm:pt modelId="{B225F7E5-DC96-46F2-919D-68A95D36394B}" type="pres">
      <dgm:prSet presAssocID="{4AD06CC3-9BF9-4B94-AD33-0CBC29FE9CD4}" presName="rootComposite" presStyleCnt="0"/>
      <dgm:spPr/>
    </dgm:pt>
    <dgm:pt modelId="{9615BA4D-11EB-4BC5-85AC-63C23BFB47A4}" type="pres">
      <dgm:prSet presAssocID="{4AD06CC3-9BF9-4B94-AD33-0CBC29FE9CD4}" presName="rootText" presStyleLbl="node3" presStyleIdx="9" presStyleCnt="11" custScaleX="231171" custLinFactNeighborX="318" custLinFactNeighborY="9563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32A4ADBA-AF34-4E5E-841D-695C44584E09}" type="pres">
      <dgm:prSet presAssocID="{4AD06CC3-9BF9-4B94-AD33-0CBC29FE9CD4}" presName="rootConnector" presStyleLbl="node3" presStyleIdx="9" presStyleCnt="11"/>
      <dgm:spPr/>
      <dgm:t>
        <a:bodyPr/>
        <a:lstStyle/>
        <a:p>
          <a:endParaRPr lang="pt-BR"/>
        </a:p>
      </dgm:t>
    </dgm:pt>
    <dgm:pt modelId="{DA5126F9-5B42-4B18-A591-201C28BBEB86}" type="pres">
      <dgm:prSet presAssocID="{4AD06CC3-9BF9-4B94-AD33-0CBC29FE9CD4}" presName="hierChild4" presStyleCnt="0"/>
      <dgm:spPr/>
    </dgm:pt>
    <dgm:pt modelId="{902EB2EE-46B1-486F-A1BD-053CC6E0561B}" type="pres">
      <dgm:prSet presAssocID="{4AD06CC3-9BF9-4B94-AD33-0CBC29FE9CD4}" presName="hierChild5" presStyleCnt="0"/>
      <dgm:spPr/>
    </dgm:pt>
    <dgm:pt modelId="{EFE8C993-F915-4A18-8C7D-8F8E3AA670A4}" type="pres">
      <dgm:prSet presAssocID="{B29678FA-D8E0-41C3-9DA8-91BC8CFC9EE8}" presName="Name37" presStyleLbl="parChTrans1D3" presStyleIdx="10" presStyleCnt="1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172"/>
              </a:lnTo>
              <a:lnTo>
                <a:pt x="347352" y="1521172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384AC15F-E0B6-4AA1-816B-F06610C89C4F}" type="pres">
      <dgm:prSet presAssocID="{982D362D-1592-43F1-B29C-1D27843BF0F7}" presName="hierRoot2" presStyleCnt="0">
        <dgm:presLayoutVars>
          <dgm:hierBranch val="init"/>
        </dgm:presLayoutVars>
      </dgm:prSet>
      <dgm:spPr/>
    </dgm:pt>
    <dgm:pt modelId="{E12FFDE3-8530-4BC0-9079-7D047C8C9076}" type="pres">
      <dgm:prSet presAssocID="{982D362D-1592-43F1-B29C-1D27843BF0F7}" presName="rootComposite" presStyleCnt="0"/>
      <dgm:spPr/>
    </dgm:pt>
    <dgm:pt modelId="{79654C96-B399-4D86-806A-F3F927F9E8DC}" type="pres">
      <dgm:prSet presAssocID="{982D362D-1592-43F1-B29C-1D27843BF0F7}" presName="rootText" presStyleLbl="node3" presStyleIdx="10" presStyleCnt="11" custScaleX="236147" custLinFactNeighborX="318" custLinFactNeighborY="7945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F989F1FE-3D39-48FE-8FE5-C7C1007B7008}" type="pres">
      <dgm:prSet presAssocID="{982D362D-1592-43F1-B29C-1D27843BF0F7}" presName="rootConnector" presStyleLbl="node3" presStyleIdx="10" presStyleCnt="11"/>
      <dgm:spPr/>
      <dgm:t>
        <a:bodyPr/>
        <a:lstStyle/>
        <a:p>
          <a:endParaRPr lang="pt-BR"/>
        </a:p>
      </dgm:t>
    </dgm:pt>
    <dgm:pt modelId="{80958FBC-CAF0-47B2-8695-119ECCF9D691}" type="pres">
      <dgm:prSet presAssocID="{982D362D-1592-43F1-B29C-1D27843BF0F7}" presName="hierChild4" presStyleCnt="0"/>
      <dgm:spPr/>
    </dgm:pt>
    <dgm:pt modelId="{02C1F236-EBCB-4506-B05B-B08AE5EF46D7}" type="pres">
      <dgm:prSet presAssocID="{982D362D-1592-43F1-B29C-1D27843BF0F7}" presName="hierChild5" presStyleCnt="0"/>
      <dgm:spPr/>
    </dgm:pt>
    <dgm:pt modelId="{0DA94810-4A81-4771-8860-8A9F83299908}" type="pres">
      <dgm:prSet presAssocID="{B807CF7C-28D1-4EBA-85DE-9D2DCF312BDD}" presName="hierChild5" presStyleCnt="0"/>
      <dgm:spPr/>
    </dgm:pt>
    <dgm:pt modelId="{F8F007A6-F6CB-4E59-B88F-0F48EEA2EFC8}" type="pres">
      <dgm:prSet presAssocID="{AC61B641-9E56-40A9-9595-B0F5260A8AEB}" presName="hierChild3" presStyleCnt="0"/>
      <dgm:spPr/>
    </dgm:pt>
    <dgm:pt modelId="{B02377C3-008A-4419-9FF0-96CD7D2F3AA0}" type="pres">
      <dgm:prSet presAssocID="{A24B9AD3-665C-4BC4-A74E-08A9042497B3}" presName="Name111" presStyleLbl="parChTrans1D2" presStyleIdx="3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550951" y="0"/>
              </a:moveTo>
              <a:lnTo>
                <a:pt x="550951" y="477547"/>
              </a:lnTo>
              <a:lnTo>
                <a:pt x="0" y="477547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70986E89-EA2E-4E6D-A38E-49999D0CA410}" type="pres">
      <dgm:prSet presAssocID="{0AC3CCA7-547C-4D51-A5A4-E17627CAF213}" presName="hierRoot3" presStyleCnt="0">
        <dgm:presLayoutVars>
          <dgm:hierBranch val="init"/>
        </dgm:presLayoutVars>
      </dgm:prSet>
      <dgm:spPr/>
    </dgm:pt>
    <dgm:pt modelId="{C7508790-C078-4DF4-B16F-48F860627A3A}" type="pres">
      <dgm:prSet presAssocID="{0AC3CCA7-547C-4D51-A5A4-E17627CAF213}" presName="rootComposite3" presStyleCnt="0"/>
      <dgm:spPr/>
    </dgm:pt>
    <dgm:pt modelId="{FA0A346F-05FE-47FC-A939-BE55AC0BFCA8}" type="pres">
      <dgm:prSet presAssocID="{0AC3CCA7-547C-4D51-A5A4-E17627CAF213}" presName="rootText3" presStyleLbl="asst1" presStyleIdx="0" presStyleCnt="4" custScaleX="227958" custLinFactNeighborX="-43614" custLinFactNeighborY="2619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DE1F83B6-7D0A-4601-A5F2-9466BCDC6E05}" type="pres">
      <dgm:prSet presAssocID="{0AC3CCA7-547C-4D51-A5A4-E17627CAF213}" presName="rootConnector3" presStyleLbl="asst1" presStyleIdx="0" presStyleCnt="4"/>
      <dgm:spPr/>
      <dgm:t>
        <a:bodyPr/>
        <a:lstStyle/>
        <a:p>
          <a:endParaRPr lang="pt-BR"/>
        </a:p>
      </dgm:t>
    </dgm:pt>
    <dgm:pt modelId="{578DEDFC-BBD0-42F6-A693-937234D18B11}" type="pres">
      <dgm:prSet presAssocID="{0AC3CCA7-547C-4D51-A5A4-E17627CAF213}" presName="hierChild6" presStyleCnt="0"/>
      <dgm:spPr/>
    </dgm:pt>
    <dgm:pt modelId="{9E8A0889-FE07-4745-BFB3-6D5D292ECFFB}" type="pres">
      <dgm:prSet presAssocID="{0AC3CCA7-547C-4D51-A5A4-E17627CAF213}" presName="hierChild7" presStyleCnt="0"/>
      <dgm:spPr/>
    </dgm:pt>
    <dgm:pt modelId="{28F9DC88-AC67-4436-B4C2-1E0E3F9F52B2}" type="pres">
      <dgm:prSet presAssocID="{6AE473E2-173E-48CB-B706-9470BF586AF2}" presName="Name111" presStyleLbl="parChTrans1D2" presStyleIdx="4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746"/>
              </a:lnTo>
              <a:lnTo>
                <a:pt x="388657" y="517746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38594BA3-EC23-4902-AEF5-CD201DF2EE29}" type="pres">
      <dgm:prSet presAssocID="{AA06257C-A431-49CB-BF24-8360177183A8}" presName="hierRoot3" presStyleCnt="0">
        <dgm:presLayoutVars>
          <dgm:hierBranch val="init"/>
        </dgm:presLayoutVars>
      </dgm:prSet>
      <dgm:spPr/>
    </dgm:pt>
    <dgm:pt modelId="{1D8C4D8A-DD92-4A66-A155-7AC02BDEFE28}" type="pres">
      <dgm:prSet presAssocID="{AA06257C-A431-49CB-BF24-8360177183A8}" presName="rootComposite3" presStyleCnt="0"/>
      <dgm:spPr/>
    </dgm:pt>
    <dgm:pt modelId="{A7825942-DA60-4CEF-9292-FAF1CB39A9BE}" type="pres">
      <dgm:prSet presAssocID="{AA06257C-A431-49CB-BF24-8360177183A8}" presName="rootText3" presStyleLbl="asst1" presStyleIdx="1" presStyleCnt="4" custScaleX="224757" custLinFactNeighborX="45465" custLinFactNeighborY="362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F5DCB85C-2031-412A-B325-916DEE28C8AA}" type="pres">
      <dgm:prSet presAssocID="{AA06257C-A431-49CB-BF24-8360177183A8}" presName="rootConnector3" presStyleLbl="asst1" presStyleIdx="1" presStyleCnt="4"/>
      <dgm:spPr/>
      <dgm:t>
        <a:bodyPr/>
        <a:lstStyle/>
        <a:p>
          <a:endParaRPr lang="pt-BR"/>
        </a:p>
      </dgm:t>
    </dgm:pt>
    <dgm:pt modelId="{413CC17F-E8CE-45B8-88F7-5D58E7DD33CF}" type="pres">
      <dgm:prSet presAssocID="{AA06257C-A431-49CB-BF24-8360177183A8}" presName="hierChild6" presStyleCnt="0"/>
      <dgm:spPr/>
    </dgm:pt>
    <dgm:pt modelId="{0BB2DCB1-4A28-4A94-825A-E22A506D3A25}" type="pres">
      <dgm:prSet presAssocID="{AA06257C-A431-49CB-BF24-8360177183A8}" presName="hierChild7" presStyleCnt="0"/>
      <dgm:spPr/>
    </dgm:pt>
    <dgm:pt modelId="{0C40E069-3BDD-4F0C-BCDF-1A1FAECC75C9}" type="pres">
      <dgm:prSet presAssocID="{929BE7CA-50D9-4595-A751-4209B78671A1}" presName="Name111" presStyleLbl="parChTrans1D2" presStyleIdx="5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436636" y="0"/>
              </a:moveTo>
              <a:lnTo>
                <a:pt x="436636" y="1099610"/>
              </a:lnTo>
              <a:lnTo>
                <a:pt x="0" y="109961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3993BD23-9E60-4632-A102-D027B82FC0D9}" type="pres">
      <dgm:prSet presAssocID="{583FB377-E6F9-42F6-97AE-10F95AD973D1}" presName="hierRoot3" presStyleCnt="0">
        <dgm:presLayoutVars>
          <dgm:hierBranch val="init"/>
        </dgm:presLayoutVars>
      </dgm:prSet>
      <dgm:spPr/>
    </dgm:pt>
    <dgm:pt modelId="{0A51C50C-5C2B-4CA1-8C3B-FA6BD543FA91}" type="pres">
      <dgm:prSet presAssocID="{583FB377-E6F9-42F6-97AE-10F95AD973D1}" presName="rootComposite3" presStyleCnt="0"/>
      <dgm:spPr/>
    </dgm:pt>
    <dgm:pt modelId="{8DC64A4D-3599-47F3-83CC-519CC1FCB348}" type="pres">
      <dgm:prSet presAssocID="{583FB377-E6F9-42F6-97AE-10F95AD973D1}" presName="rootText3" presStyleLbl="asst1" presStyleIdx="2" presStyleCnt="4" custScaleX="235146" custLinFactNeighborX="-36535" custLinFactNeighborY="3946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EF9F6D41-E6D9-4E2A-B4E5-ED25C3DC2BF1}" type="pres">
      <dgm:prSet presAssocID="{583FB377-E6F9-42F6-97AE-10F95AD973D1}" presName="rootConnector3" presStyleLbl="asst1" presStyleIdx="2" presStyleCnt="4"/>
      <dgm:spPr/>
      <dgm:t>
        <a:bodyPr/>
        <a:lstStyle/>
        <a:p>
          <a:endParaRPr lang="pt-BR"/>
        </a:p>
      </dgm:t>
    </dgm:pt>
    <dgm:pt modelId="{CB19AA27-328F-40E0-AA91-32F33B7AC059}" type="pres">
      <dgm:prSet presAssocID="{583FB377-E6F9-42F6-97AE-10F95AD973D1}" presName="hierChild6" presStyleCnt="0"/>
      <dgm:spPr/>
    </dgm:pt>
    <dgm:pt modelId="{1CA536F6-0B5A-4A42-B7A1-86B7B8B14A43}" type="pres">
      <dgm:prSet presAssocID="{583FB377-E6F9-42F6-97AE-10F95AD973D1}" presName="hierChild7" presStyleCnt="0"/>
      <dgm:spPr/>
    </dgm:pt>
    <dgm:pt modelId="{E5D62039-8590-4A3C-AB5E-888A9A7F9470}" type="pres">
      <dgm:prSet presAssocID="{7A16A144-A2B2-45BC-85D3-49F4E8CA5EB0}" presName="Name111" presStyleLbl="parChTrans1D2" presStyleIdx="6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9281"/>
              </a:lnTo>
              <a:lnTo>
                <a:pt x="371374" y="999281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285EE018-D386-4BE3-9DAE-9D415D1E0F4D}" type="pres">
      <dgm:prSet presAssocID="{54FDF0A5-9226-4FBB-8865-C54D277D5B23}" presName="hierRoot3" presStyleCnt="0">
        <dgm:presLayoutVars>
          <dgm:hierBranch val="init"/>
        </dgm:presLayoutVars>
      </dgm:prSet>
      <dgm:spPr/>
    </dgm:pt>
    <dgm:pt modelId="{81A712E0-7C48-41C8-A67D-F89F920EA8AF}" type="pres">
      <dgm:prSet presAssocID="{54FDF0A5-9226-4FBB-8865-C54D277D5B23}" presName="rootComposite3" presStyleCnt="0"/>
      <dgm:spPr/>
    </dgm:pt>
    <dgm:pt modelId="{F53430CA-3EE2-4F37-8805-68FCF771B5ED}" type="pres">
      <dgm:prSet presAssocID="{54FDF0A5-9226-4FBB-8865-C54D277D5B23}" presName="rootText3" presStyleLbl="asst1" presStyleIdx="3" presStyleCnt="4" custScaleX="224757" custLinFactNeighborX="43308" custLinFactNeighborY="1442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6F51DBDC-7FF4-43E6-A7B9-471362F2394F}" type="pres">
      <dgm:prSet presAssocID="{54FDF0A5-9226-4FBB-8865-C54D277D5B23}" presName="rootConnector3" presStyleLbl="asst1" presStyleIdx="3" presStyleCnt="4"/>
      <dgm:spPr/>
      <dgm:t>
        <a:bodyPr/>
        <a:lstStyle/>
        <a:p>
          <a:endParaRPr lang="pt-BR"/>
        </a:p>
      </dgm:t>
    </dgm:pt>
    <dgm:pt modelId="{CA5F3F25-6E75-4D86-B28F-61942A44287A}" type="pres">
      <dgm:prSet presAssocID="{54FDF0A5-9226-4FBB-8865-C54D277D5B23}" presName="hierChild6" presStyleCnt="0"/>
      <dgm:spPr/>
    </dgm:pt>
    <dgm:pt modelId="{81326F38-EA12-4EA1-80DE-34B77F53BADA}" type="pres">
      <dgm:prSet presAssocID="{54FDF0A5-9226-4FBB-8865-C54D277D5B23}" presName="hierChild7" presStyleCnt="0"/>
      <dgm:spPr/>
    </dgm:pt>
  </dgm:ptLst>
  <dgm:cxnLst>
    <dgm:cxn modelId="{982E36F5-2B04-40E7-994E-F92975FCFD41}" type="presOf" srcId="{F1A6AFE2-D283-4929-AC4D-B1EFB5696097}" destId="{B60F7E07-7532-4DB5-BA15-351AF79D1585}" srcOrd="1" destOrd="0" presId="urn:microsoft.com/office/officeart/2005/8/layout/orgChart1"/>
    <dgm:cxn modelId="{62BCAEA3-A360-4E9B-B86C-7B250C8AE1BB}" type="presOf" srcId="{0AC3CCA7-547C-4D51-A5A4-E17627CAF213}" destId="{FA0A346F-05FE-47FC-A939-BE55AC0BFCA8}" srcOrd="0" destOrd="0" presId="urn:microsoft.com/office/officeart/2005/8/layout/orgChart1"/>
    <dgm:cxn modelId="{C6B2F443-B25E-42ED-BADD-4704E70808B8}" type="presOf" srcId="{E45B5552-95A3-448A-8EBC-ECF27710A919}" destId="{E1E27913-5B6F-4CFB-B591-27FB4400ED7A}" srcOrd="0" destOrd="0" presId="urn:microsoft.com/office/officeart/2005/8/layout/orgChart1"/>
    <dgm:cxn modelId="{18470911-8C47-4504-BE15-1CDE50ADE984}" type="presOf" srcId="{BC7D8764-7AEE-43B9-B279-35F26A8E749B}" destId="{68A65A4C-3C2F-4144-9BB3-AA8F0F255E03}" srcOrd="0" destOrd="0" presId="urn:microsoft.com/office/officeart/2005/8/layout/orgChart1"/>
    <dgm:cxn modelId="{1D78B669-0775-4F03-8A75-D21F1115151A}" type="presOf" srcId="{BD0978C7-FA5E-44C1-A702-96405499A677}" destId="{6A2C5910-5604-404E-A634-E21B5F1D849C}" srcOrd="1" destOrd="0" presId="urn:microsoft.com/office/officeart/2005/8/layout/orgChart1"/>
    <dgm:cxn modelId="{41DA6F73-CBA5-487C-A499-5813CA141378}" type="presOf" srcId="{2AA25295-7698-4104-8220-B176E17C4FF5}" destId="{DD62F3A3-941E-4D6F-973C-1A62E97A2B7E}" srcOrd="0" destOrd="0" presId="urn:microsoft.com/office/officeart/2005/8/layout/orgChart1"/>
    <dgm:cxn modelId="{D5CA28EE-F421-4AC5-BF13-9CB762C9EC5B}" type="presOf" srcId="{E96F3A18-5721-4192-A0E8-7184EC29EA01}" destId="{8E237FE2-4B7A-44A0-8F42-E4AD2EA6F78A}" srcOrd="0" destOrd="0" presId="urn:microsoft.com/office/officeart/2005/8/layout/orgChart1"/>
    <dgm:cxn modelId="{08A6619E-62A1-49A5-AE0F-30F2917FF80B}" type="presOf" srcId="{227DA6BB-D8E4-4958-8A1D-22F3E2E38C6C}" destId="{070C7FD8-115C-4CD6-8C1A-67984FC26BF2}" srcOrd="0" destOrd="0" presId="urn:microsoft.com/office/officeart/2005/8/layout/orgChart1"/>
    <dgm:cxn modelId="{A2308267-916B-4D19-835C-05ABAC40146C}" type="presOf" srcId="{D87283EE-8F07-4691-8BF4-6666B6BAC1BA}" destId="{9BA987A8-0C22-4F27-B363-D007B308EFB4}" srcOrd="0" destOrd="0" presId="urn:microsoft.com/office/officeart/2005/8/layout/orgChart1"/>
    <dgm:cxn modelId="{9BDBB36D-068A-4AD2-9167-5FA7F35CCC91}" type="presOf" srcId="{583FB377-E6F9-42F6-97AE-10F95AD973D1}" destId="{8DC64A4D-3599-47F3-83CC-519CC1FCB348}" srcOrd="0" destOrd="0" presId="urn:microsoft.com/office/officeart/2005/8/layout/orgChart1"/>
    <dgm:cxn modelId="{49B7FA54-1F73-470F-AD98-6C5DA476893E}" type="presOf" srcId="{F1A6AFE2-D283-4929-AC4D-B1EFB5696097}" destId="{33FDF07C-7256-4241-8CAB-AC311410B5A1}" srcOrd="0" destOrd="0" presId="urn:microsoft.com/office/officeart/2005/8/layout/orgChart1"/>
    <dgm:cxn modelId="{66D50FE8-67C7-4D27-89D2-C94406640939}" type="presOf" srcId="{BC7D8764-7AEE-43B9-B279-35F26A8E749B}" destId="{BCF040A8-C98B-41E7-9F5B-4BA800BDBF2F}" srcOrd="1" destOrd="0" presId="urn:microsoft.com/office/officeart/2005/8/layout/orgChart1"/>
    <dgm:cxn modelId="{C341768E-2D3F-450A-9A0F-1C7926608D23}" srcId="{A613C28E-1A99-44DD-91FA-D816C876D645}" destId="{AC61B641-9E56-40A9-9595-B0F5260A8AEB}" srcOrd="0" destOrd="0" parTransId="{9254F134-609C-4FC9-A7DF-9F7303A0F919}" sibTransId="{CCCB1F5F-D6F5-4356-A798-A2EEC66A7D33}"/>
    <dgm:cxn modelId="{14767040-375F-4C35-8020-065B191FC366}" srcId="{D87283EE-8F07-4691-8BF4-6666B6BAC1BA}" destId="{BD0978C7-FA5E-44C1-A702-96405499A677}" srcOrd="3" destOrd="0" parTransId="{227DA6BB-D8E4-4958-8A1D-22F3E2E38C6C}" sibTransId="{8A445091-14AA-4197-8D88-EB27EC767298}"/>
    <dgm:cxn modelId="{ACDBC566-8297-4115-BC6A-9C00F345A739}" srcId="{AC61B641-9E56-40A9-9595-B0F5260A8AEB}" destId="{54FDF0A5-9226-4FBB-8865-C54D277D5B23}" srcOrd="3" destOrd="0" parTransId="{7A16A144-A2B2-45BC-85D3-49F4E8CA5EB0}" sibTransId="{B1ED4236-3323-49FA-81CB-5CE23A02EEAA}"/>
    <dgm:cxn modelId="{CB286614-D94B-4292-9D41-F0F3B3809719}" srcId="{E45B5552-95A3-448A-8EBC-ECF27710A919}" destId="{29C094D9-0D4F-4F57-A138-E16570856680}" srcOrd="1" destOrd="0" parTransId="{CD894CB5-17E1-4D55-8167-E8CF1E7C5257}" sibTransId="{6C5580F9-39C3-40D6-B7DE-F6AC2B02792F}"/>
    <dgm:cxn modelId="{043DCB6F-3533-469F-B41E-801D3F246DD0}" type="presOf" srcId="{3228D334-ECE7-48C7-BC39-68016F327F87}" destId="{89B8228A-1917-4E57-A549-B8D186618009}" srcOrd="0" destOrd="0" presId="urn:microsoft.com/office/officeart/2005/8/layout/orgChart1"/>
    <dgm:cxn modelId="{13E36842-72FD-491B-BFB5-B257DC7EF5AF}" srcId="{B807CF7C-28D1-4EBA-85DE-9D2DCF312BDD}" destId="{4AD06CC3-9BF9-4B94-AD33-0CBC29FE9CD4}" srcOrd="1" destOrd="0" parTransId="{04908079-5852-4E8A-877E-A83975264280}" sibTransId="{555B6CA0-2DC7-44EC-AD7F-55883BFF8377}"/>
    <dgm:cxn modelId="{DD367049-F3E1-4B04-82E8-6F890CCC7821}" type="presOf" srcId="{54FDF0A5-9226-4FBB-8865-C54D277D5B23}" destId="{F53430CA-3EE2-4F37-8805-68FCF771B5ED}" srcOrd="0" destOrd="0" presId="urn:microsoft.com/office/officeart/2005/8/layout/orgChart1"/>
    <dgm:cxn modelId="{7AEEA87A-A968-4E73-95D8-A8EFBAE0F416}" type="presOf" srcId="{3BB2A613-D6D7-4D90-B642-813D4C891FD7}" destId="{D45CB597-D3A9-4947-BD03-7E8748F4B79B}" srcOrd="0" destOrd="0" presId="urn:microsoft.com/office/officeart/2005/8/layout/orgChart1"/>
    <dgm:cxn modelId="{A667CD81-4D53-4B62-BBED-50778524820F}" type="presOf" srcId="{D7A58EB0-D642-44D5-BE7C-F526DB935C00}" destId="{67CF6913-E74E-41C5-9A41-5141EB4A4CAF}" srcOrd="0" destOrd="0" presId="urn:microsoft.com/office/officeart/2005/8/layout/orgChart1"/>
    <dgm:cxn modelId="{B5A86EB8-CB18-40BD-8EBB-B344503D23AE}" type="presOf" srcId="{4AD06CC3-9BF9-4B94-AD33-0CBC29FE9CD4}" destId="{9615BA4D-11EB-4BC5-85AC-63C23BFB47A4}" srcOrd="0" destOrd="0" presId="urn:microsoft.com/office/officeart/2005/8/layout/orgChart1"/>
    <dgm:cxn modelId="{9070C840-A5D3-4A7D-AF59-C68963D0DBA2}" type="presOf" srcId="{29C094D9-0D4F-4F57-A138-E16570856680}" destId="{3710A99F-90F0-4521-9C38-0BDB42A47D1B}" srcOrd="1" destOrd="0" presId="urn:microsoft.com/office/officeart/2005/8/layout/orgChart1"/>
    <dgm:cxn modelId="{9F773676-A232-409D-9496-84F5CABFD7CB}" type="presOf" srcId="{B807CF7C-28D1-4EBA-85DE-9D2DCF312BDD}" destId="{97BD0608-8F0E-477E-BA7F-E98A82B70AFF}" srcOrd="0" destOrd="0" presId="urn:microsoft.com/office/officeart/2005/8/layout/orgChart1"/>
    <dgm:cxn modelId="{56172C4F-3F36-410E-A739-99AF10DA7269}" type="presOf" srcId="{04908079-5852-4E8A-877E-A83975264280}" destId="{1D59C480-71F3-45CA-9AB9-75F091B1E8AC}" srcOrd="0" destOrd="0" presId="urn:microsoft.com/office/officeart/2005/8/layout/orgChart1"/>
    <dgm:cxn modelId="{EDEE74DB-6771-4E36-BFBE-78FC7202A491}" type="presOf" srcId="{D87283EE-8F07-4691-8BF4-6666B6BAC1BA}" destId="{D3546CD8-4743-4232-B55B-1599EAE54B8C}" srcOrd="1" destOrd="0" presId="urn:microsoft.com/office/officeart/2005/8/layout/orgChart1"/>
    <dgm:cxn modelId="{FC4F5331-8CD6-44CE-9141-0F0DAB6F4657}" srcId="{AC61B641-9E56-40A9-9595-B0F5260A8AEB}" destId="{B807CF7C-28D1-4EBA-85DE-9D2DCF312BDD}" srcOrd="6" destOrd="0" parTransId="{70D08104-F368-4574-9E94-3F1BDBF602D6}" sibTransId="{F4854E4D-AE68-4049-8272-60EB04F77656}"/>
    <dgm:cxn modelId="{BD2CE69E-798F-435D-8DEF-A66079FC3B62}" type="presOf" srcId="{29C094D9-0D4F-4F57-A138-E16570856680}" destId="{A8E27C82-E03A-42C3-BB67-E7D90079B9EC}" srcOrd="0" destOrd="0" presId="urn:microsoft.com/office/officeart/2005/8/layout/orgChart1"/>
    <dgm:cxn modelId="{A98D31A9-975F-4178-A4DD-BA0F593826DD}" srcId="{E45B5552-95A3-448A-8EBC-ECF27710A919}" destId="{A060752A-829C-434F-B729-E42A10D7178D}" srcOrd="2" destOrd="0" parTransId="{CF8A2597-2C69-4E97-B0BE-7A61560D5008}" sibTransId="{3B46C1FB-F131-446F-94DB-EBAACD340711}"/>
    <dgm:cxn modelId="{81915084-41BB-4577-B41C-EC82D20B05A4}" srcId="{D87283EE-8F07-4691-8BF4-6666B6BAC1BA}" destId="{E96F3A18-5721-4192-A0E8-7184EC29EA01}" srcOrd="1" destOrd="0" parTransId="{2AA25295-7698-4104-8220-B176E17C4FF5}" sibTransId="{190F2205-128A-43DA-86F9-15A22DA2F19E}"/>
    <dgm:cxn modelId="{DAF06C43-7E88-4248-8C6E-2C2EB1A64730}" type="presOf" srcId="{982D362D-1592-43F1-B29C-1D27843BF0F7}" destId="{F989F1FE-3D39-48FE-8FE5-C7C1007B7008}" srcOrd="1" destOrd="0" presId="urn:microsoft.com/office/officeart/2005/8/layout/orgChart1"/>
    <dgm:cxn modelId="{93ED324F-916A-400A-8C18-A0E8BE51EC21}" type="presOf" srcId="{A82E988B-A94E-44A8-92B4-A27186E441D7}" destId="{1461F9BC-E55F-4540-9662-ED5424331D19}" srcOrd="0" destOrd="0" presId="urn:microsoft.com/office/officeart/2005/8/layout/orgChart1"/>
    <dgm:cxn modelId="{77A7C315-FE80-47FC-BFBB-C89B2D1AF41C}" type="presOf" srcId="{AA06257C-A431-49CB-BF24-8360177183A8}" destId="{F5DCB85C-2031-412A-B325-916DEE28C8AA}" srcOrd="1" destOrd="0" presId="urn:microsoft.com/office/officeart/2005/8/layout/orgChart1"/>
    <dgm:cxn modelId="{22D77681-AB32-4B11-8B6E-E4E6547CD060}" type="presOf" srcId="{54FDF0A5-9226-4FBB-8865-C54D277D5B23}" destId="{6F51DBDC-7FF4-43E6-A7B9-471362F2394F}" srcOrd="1" destOrd="0" presId="urn:microsoft.com/office/officeart/2005/8/layout/orgChart1"/>
    <dgm:cxn modelId="{507DD1D1-95B3-42F2-84F9-F1A94D7B1661}" type="presOf" srcId="{7A16A144-A2B2-45BC-85D3-49F4E8CA5EB0}" destId="{E5D62039-8590-4A3C-AB5E-888A9A7F9470}" srcOrd="0" destOrd="0" presId="urn:microsoft.com/office/officeart/2005/8/layout/orgChart1"/>
    <dgm:cxn modelId="{7504262B-1129-471B-8B39-60A063959BA3}" type="presOf" srcId="{583FB377-E6F9-42F6-97AE-10F95AD973D1}" destId="{EF9F6D41-E6D9-4E2A-B4E5-ED25C3DC2BF1}" srcOrd="1" destOrd="0" presId="urn:microsoft.com/office/officeart/2005/8/layout/orgChart1"/>
    <dgm:cxn modelId="{63639399-4E7E-4BC6-9FD0-E3BC57AE6064}" srcId="{B807CF7C-28D1-4EBA-85DE-9D2DCF312BDD}" destId="{7B57BAC8-AF8E-43CD-8E21-E67EE3A11DA8}" srcOrd="0" destOrd="0" parTransId="{10BE1AAB-62C9-4768-9908-13A961117125}" sibTransId="{2C3021A7-6342-41E5-B678-F20B230BE725}"/>
    <dgm:cxn modelId="{CEB159FA-38FC-4DE5-A626-F9F3A491120A}" type="presOf" srcId="{5F4CA994-E63C-4C94-9256-708B0F9F9307}" destId="{CE3219B0-5E52-444C-91C3-FF8FB9487B69}" srcOrd="0" destOrd="0" presId="urn:microsoft.com/office/officeart/2005/8/layout/orgChart1"/>
    <dgm:cxn modelId="{02796846-B486-4EA9-BFE4-6533226AB0ED}" type="presOf" srcId="{A060752A-829C-434F-B729-E42A10D7178D}" destId="{35F9A132-2F68-42FF-92D8-441657323CA3}" srcOrd="1" destOrd="0" presId="urn:microsoft.com/office/officeart/2005/8/layout/orgChart1"/>
    <dgm:cxn modelId="{9324E3EE-042E-4593-AA2E-6B81C86466EC}" type="presOf" srcId="{A613C28E-1A99-44DD-91FA-D816C876D645}" destId="{B464A8E2-5FB3-49F1-B474-EF00C9EE23A3}" srcOrd="0" destOrd="0" presId="urn:microsoft.com/office/officeart/2005/8/layout/orgChart1"/>
    <dgm:cxn modelId="{4E58376D-5B3E-4A16-967C-28F1BA61188E}" srcId="{D87283EE-8F07-4691-8BF4-6666B6BAC1BA}" destId="{3228D334-ECE7-48C7-BC39-68016F327F87}" srcOrd="4" destOrd="0" parTransId="{3BB2A613-D6D7-4D90-B642-813D4C891FD7}" sibTransId="{2A959E12-E929-46B6-8FAE-A861497DD0D0}"/>
    <dgm:cxn modelId="{5CC18697-6B93-4CB6-B245-9F1F668EA83A}" type="presOf" srcId="{CD894CB5-17E1-4D55-8167-E8CF1E7C5257}" destId="{160E1F3D-C45B-4D4B-995D-29B80F4E6E18}" srcOrd="0" destOrd="0" presId="urn:microsoft.com/office/officeart/2005/8/layout/orgChart1"/>
    <dgm:cxn modelId="{E66CA3E5-2378-4544-B549-41DC7727D675}" type="presOf" srcId="{7B57BAC8-AF8E-43CD-8E21-E67EE3A11DA8}" destId="{E964DCEF-C4CC-4F8A-A8D2-A9E0B76E0C0D}" srcOrd="0" destOrd="0" presId="urn:microsoft.com/office/officeart/2005/8/layout/orgChart1"/>
    <dgm:cxn modelId="{9139A7E6-5D6B-4941-AE77-3FCA34679025}" type="presOf" srcId="{A66371C5-C46D-48FF-89FF-CC3C25E148EF}" destId="{13EB658A-A823-4F60-9F7C-685CF4EE44BF}" srcOrd="0" destOrd="0" presId="urn:microsoft.com/office/officeart/2005/8/layout/orgChart1"/>
    <dgm:cxn modelId="{A98D2BB2-E1FD-4FEE-84C1-A92AEE122223}" type="presOf" srcId="{4AD06CC3-9BF9-4B94-AD33-0CBC29FE9CD4}" destId="{32A4ADBA-AF34-4E5E-841D-695C44584E09}" srcOrd="1" destOrd="0" presId="urn:microsoft.com/office/officeart/2005/8/layout/orgChart1"/>
    <dgm:cxn modelId="{12B6AA93-77A2-4448-A389-C2496DBFA807}" type="presOf" srcId="{A66371C5-C46D-48FF-89FF-CC3C25E148EF}" destId="{ACDF51EA-D1C6-476A-9E88-CC39869B7328}" srcOrd="1" destOrd="0" presId="urn:microsoft.com/office/officeart/2005/8/layout/orgChart1"/>
    <dgm:cxn modelId="{D4AA6F9C-9F17-45EC-A1DE-535E06DB430C}" srcId="{AC61B641-9E56-40A9-9595-B0F5260A8AEB}" destId="{583FB377-E6F9-42F6-97AE-10F95AD973D1}" srcOrd="2" destOrd="0" parTransId="{929BE7CA-50D9-4595-A751-4209B78671A1}" sibTransId="{90B6E146-3DF5-4ED2-AFF0-C3EAD4DD9DD1}"/>
    <dgm:cxn modelId="{9CDAB275-3EF1-4665-96AE-DC88B1BFA523}" type="presOf" srcId="{30807848-5F2F-48C5-A8C0-65FC0A0558DA}" destId="{9846C3D0-44C9-438F-BF86-DC2BE7FBFC23}" srcOrd="0" destOrd="0" presId="urn:microsoft.com/office/officeart/2005/8/layout/orgChart1"/>
    <dgm:cxn modelId="{0A469759-0FA9-493B-BC6A-4FF2A2604A98}" type="presOf" srcId="{A060752A-829C-434F-B729-E42A10D7178D}" destId="{85B400B3-F798-4A52-BACA-BDB1CBA3E8DF}" srcOrd="0" destOrd="0" presId="urn:microsoft.com/office/officeart/2005/8/layout/orgChart1"/>
    <dgm:cxn modelId="{2B697EBC-8681-4243-B424-4699B22A6D8A}" type="presOf" srcId="{929BE7CA-50D9-4595-A751-4209B78671A1}" destId="{0C40E069-3BDD-4F0C-BCDF-1A1FAECC75C9}" srcOrd="0" destOrd="0" presId="urn:microsoft.com/office/officeart/2005/8/layout/orgChart1"/>
    <dgm:cxn modelId="{9939DB11-F613-41B1-A335-31FDC6F99A75}" srcId="{E45B5552-95A3-448A-8EBC-ECF27710A919}" destId="{F1A6AFE2-D283-4929-AC4D-B1EFB5696097}" srcOrd="0" destOrd="0" parTransId="{A82E988B-A94E-44A8-92B4-A27186E441D7}" sibTransId="{26501E97-9C1A-4B4D-8771-398B7A65AD54}"/>
    <dgm:cxn modelId="{5C0F9B04-2EA1-4D0A-9314-648F5C7FFC95}" type="presOf" srcId="{B29678FA-D8E0-41C3-9DA8-91BC8CFC9EE8}" destId="{EFE8C993-F915-4A18-8C7D-8F8E3AA670A4}" srcOrd="0" destOrd="0" presId="urn:microsoft.com/office/officeart/2005/8/layout/orgChart1"/>
    <dgm:cxn modelId="{D4161BC9-D453-41E9-9F2C-867BAAAF094F}" type="presOf" srcId="{70D08104-F368-4574-9E94-3F1BDBF602D6}" destId="{FAF9504E-E7EB-43A8-9E6A-F29C098F431A}" srcOrd="0" destOrd="0" presId="urn:microsoft.com/office/officeart/2005/8/layout/orgChart1"/>
    <dgm:cxn modelId="{550450A7-29A4-4B5B-8F23-973D27CAC3D1}" type="presOf" srcId="{10BE1AAB-62C9-4768-9908-13A961117125}" destId="{28276FAC-5572-4020-B794-AE769F30255B}" srcOrd="0" destOrd="0" presId="urn:microsoft.com/office/officeart/2005/8/layout/orgChart1"/>
    <dgm:cxn modelId="{1F33C111-09BE-44E4-A736-93EF12A90CFE}" type="presOf" srcId="{BD0978C7-FA5E-44C1-A702-96405499A677}" destId="{4E1EC387-0734-40F8-8903-DB701CD7D1C5}" srcOrd="0" destOrd="0" presId="urn:microsoft.com/office/officeart/2005/8/layout/orgChart1"/>
    <dgm:cxn modelId="{5F2D6AB3-A420-4A2F-A086-1282D1F55608}" srcId="{AC61B641-9E56-40A9-9595-B0F5260A8AEB}" destId="{E45B5552-95A3-448A-8EBC-ECF27710A919}" srcOrd="4" destOrd="0" parTransId="{BDB70D47-AF2E-459F-92C6-0280B2C4E5F4}" sibTransId="{A21673C5-D0CC-465A-B0A0-AD654B06A76C}"/>
    <dgm:cxn modelId="{6D0EE467-675E-4EC2-A7FB-CA53ED5170DD}" type="presOf" srcId="{E96F3A18-5721-4192-A0E8-7184EC29EA01}" destId="{72DC3419-D74A-461D-9BE2-C49DB1AB3E74}" srcOrd="1" destOrd="0" presId="urn:microsoft.com/office/officeart/2005/8/layout/orgChart1"/>
    <dgm:cxn modelId="{B1FCEEA0-7D5F-4F81-BE80-0A87DFFAB5B2}" srcId="{D87283EE-8F07-4691-8BF4-6666B6BAC1BA}" destId="{A66371C5-C46D-48FF-89FF-CC3C25E148EF}" srcOrd="2" destOrd="0" parTransId="{5F4CA994-E63C-4C94-9256-708B0F9F9307}" sibTransId="{DA482DDB-52F6-492F-87A5-CB2FC45DD81F}"/>
    <dgm:cxn modelId="{8A48F97E-69A5-4BE8-953A-93951966749A}" type="presOf" srcId="{A24B9AD3-665C-4BC4-A74E-08A9042497B3}" destId="{B02377C3-008A-4419-9FF0-96CD7D2F3AA0}" srcOrd="0" destOrd="0" presId="urn:microsoft.com/office/officeart/2005/8/layout/orgChart1"/>
    <dgm:cxn modelId="{84A86B1D-2231-4237-A504-A09991D9809A}" srcId="{AC61B641-9E56-40A9-9595-B0F5260A8AEB}" destId="{0AC3CCA7-547C-4D51-A5A4-E17627CAF213}" srcOrd="0" destOrd="0" parTransId="{A24B9AD3-665C-4BC4-A74E-08A9042497B3}" sibTransId="{8D6331B4-ACCD-4DE7-BC00-2986EBE73ED3}"/>
    <dgm:cxn modelId="{40F28F95-987A-4F60-80D7-A48D099A18BD}" srcId="{D87283EE-8F07-4691-8BF4-6666B6BAC1BA}" destId="{BC7D8764-7AEE-43B9-B279-35F26A8E749B}" srcOrd="0" destOrd="0" parTransId="{30807848-5F2F-48C5-A8C0-65FC0A0558DA}" sibTransId="{AF705C30-5BB3-40B8-8587-13B315C141E2}"/>
    <dgm:cxn modelId="{4D8D86DA-AB35-4257-890B-A5E86AD35481}" type="presOf" srcId="{AA06257C-A431-49CB-BF24-8360177183A8}" destId="{A7825942-DA60-4CEF-9292-FAF1CB39A9BE}" srcOrd="0" destOrd="0" presId="urn:microsoft.com/office/officeart/2005/8/layout/orgChart1"/>
    <dgm:cxn modelId="{D6356DEA-4EFB-43D9-985E-286496448C5C}" srcId="{AC61B641-9E56-40A9-9595-B0F5260A8AEB}" destId="{D87283EE-8F07-4691-8BF4-6666B6BAC1BA}" srcOrd="5" destOrd="0" parTransId="{D7A58EB0-D642-44D5-BE7C-F526DB935C00}" sibTransId="{456B533C-CAF1-40CB-98F1-940DFF3B5A9C}"/>
    <dgm:cxn modelId="{3E58DE76-1B71-4376-A599-704A60FE741C}" type="presOf" srcId="{0AC3CCA7-547C-4D51-A5A4-E17627CAF213}" destId="{DE1F83B6-7D0A-4601-A5F2-9466BCDC6E05}" srcOrd="1" destOrd="0" presId="urn:microsoft.com/office/officeart/2005/8/layout/orgChart1"/>
    <dgm:cxn modelId="{78627E39-8E37-4FA6-8665-7378B1AEDB3A}" type="presOf" srcId="{AC61B641-9E56-40A9-9595-B0F5260A8AEB}" destId="{D6785A6F-8E6A-41AE-8E09-B6B7E786A211}" srcOrd="0" destOrd="0" presId="urn:microsoft.com/office/officeart/2005/8/layout/orgChart1"/>
    <dgm:cxn modelId="{2363C5DC-5F15-48DC-8C79-0CF7B1595BD7}" srcId="{B807CF7C-28D1-4EBA-85DE-9D2DCF312BDD}" destId="{982D362D-1592-43F1-B29C-1D27843BF0F7}" srcOrd="2" destOrd="0" parTransId="{B29678FA-D8E0-41C3-9DA8-91BC8CFC9EE8}" sibTransId="{FBC27BE1-D2FE-4FC4-87F3-1C32BEFF9075}"/>
    <dgm:cxn modelId="{629214F5-32EE-49E9-97F1-4BC2E75EBE31}" type="presOf" srcId="{B807CF7C-28D1-4EBA-85DE-9D2DCF312BDD}" destId="{A12E9CC5-6C57-465F-8039-607856B1F384}" srcOrd="1" destOrd="0" presId="urn:microsoft.com/office/officeart/2005/8/layout/orgChart1"/>
    <dgm:cxn modelId="{94AEC6FD-2F8A-4C53-85C0-5586DC735CF4}" type="presOf" srcId="{BDB70D47-AF2E-459F-92C6-0280B2C4E5F4}" destId="{581E48C7-2D82-4072-B7BD-39EB97562160}" srcOrd="0" destOrd="0" presId="urn:microsoft.com/office/officeart/2005/8/layout/orgChart1"/>
    <dgm:cxn modelId="{83E54B11-D43B-4128-B318-F42FF8D002D7}" type="presOf" srcId="{982D362D-1592-43F1-B29C-1D27843BF0F7}" destId="{79654C96-B399-4D86-806A-F3F927F9E8DC}" srcOrd="0" destOrd="0" presId="urn:microsoft.com/office/officeart/2005/8/layout/orgChart1"/>
    <dgm:cxn modelId="{15E92C05-D22C-457F-AB42-279316A4973A}" type="presOf" srcId="{CF8A2597-2C69-4E97-B0BE-7A61560D5008}" destId="{F3163F45-D860-4D4C-BB7F-ED3B87AB9EFB}" srcOrd="0" destOrd="0" presId="urn:microsoft.com/office/officeart/2005/8/layout/orgChart1"/>
    <dgm:cxn modelId="{DC48028D-09DD-4C81-B083-3E736D887B92}" srcId="{AC61B641-9E56-40A9-9595-B0F5260A8AEB}" destId="{AA06257C-A431-49CB-BF24-8360177183A8}" srcOrd="1" destOrd="0" parTransId="{6AE473E2-173E-48CB-B706-9470BF586AF2}" sibTransId="{ADC09F0A-D307-4A1B-915C-4A4691E42AE6}"/>
    <dgm:cxn modelId="{0D9E564F-05D6-4B01-A7CB-791B8855A48B}" type="presOf" srcId="{6AE473E2-173E-48CB-B706-9470BF586AF2}" destId="{28F9DC88-AC67-4436-B4C2-1E0E3F9F52B2}" srcOrd="0" destOrd="0" presId="urn:microsoft.com/office/officeart/2005/8/layout/orgChart1"/>
    <dgm:cxn modelId="{013561AB-F4C3-4A93-8730-D6FF220FBA4B}" type="presOf" srcId="{AC61B641-9E56-40A9-9595-B0F5260A8AEB}" destId="{C8BAB9C0-ED62-4C96-8F6C-41B985877E4B}" srcOrd="1" destOrd="0" presId="urn:microsoft.com/office/officeart/2005/8/layout/orgChart1"/>
    <dgm:cxn modelId="{C9138B80-ED99-415A-8ADE-822583130276}" type="presOf" srcId="{7B57BAC8-AF8E-43CD-8E21-E67EE3A11DA8}" destId="{BEFDB041-5DFE-473A-A09D-B8668BC32EF8}" srcOrd="1" destOrd="0" presId="urn:microsoft.com/office/officeart/2005/8/layout/orgChart1"/>
    <dgm:cxn modelId="{724739F6-6755-4DCC-B9CE-19E57621C4A5}" type="presOf" srcId="{3228D334-ECE7-48C7-BC39-68016F327F87}" destId="{245DD961-4C14-4B1A-B705-9EB53865E846}" srcOrd="1" destOrd="0" presId="urn:microsoft.com/office/officeart/2005/8/layout/orgChart1"/>
    <dgm:cxn modelId="{1D1164A2-AFB4-4DDC-9272-EF408B119343}" type="presOf" srcId="{E45B5552-95A3-448A-8EBC-ECF27710A919}" destId="{77A7C031-9C6A-4BD5-ADB2-25F01BCD4C13}" srcOrd="1" destOrd="0" presId="urn:microsoft.com/office/officeart/2005/8/layout/orgChart1"/>
    <dgm:cxn modelId="{5A2C3920-616E-4B4C-959A-E1B69CE3E2E0}" type="presParOf" srcId="{B464A8E2-5FB3-49F1-B474-EF00C9EE23A3}" destId="{50F92634-0D88-45C0-89AC-8D95D659C7B4}" srcOrd="0" destOrd="0" presId="urn:microsoft.com/office/officeart/2005/8/layout/orgChart1"/>
    <dgm:cxn modelId="{E85AB78C-0705-4ECD-8CA4-94B949EF2C0D}" type="presParOf" srcId="{50F92634-0D88-45C0-89AC-8D95D659C7B4}" destId="{5FA248B0-D1F7-45F3-B760-E5613CFBDA14}" srcOrd="0" destOrd="0" presId="urn:microsoft.com/office/officeart/2005/8/layout/orgChart1"/>
    <dgm:cxn modelId="{F5A5156C-C786-49B3-AAF0-386D390296EB}" type="presParOf" srcId="{5FA248B0-D1F7-45F3-B760-E5613CFBDA14}" destId="{D6785A6F-8E6A-41AE-8E09-B6B7E786A211}" srcOrd="0" destOrd="0" presId="urn:microsoft.com/office/officeart/2005/8/layout/orgChart1"/>
    <dgm:cxn modelId="{E34A03E6-BFBB-4A80-B486-AF0D17A42002}" type="presParOf" srcId="{5FA248B0-D1F7-45F3-B760-E5613CFBDA14}" destId="{C8BAB9C0-ED62-4C96-8F6C-41B985877E4B}" srcOrd="1" destOrd="0" presId="urn:microsoft.com/office/officeart/2005/8/layout/orgChart1"/>
    <dgm:cxn modelId="{EF131870-A5A6-4391-A4BE-DDC53CE246AF}" type="presParOf" srcId="{50F92634-0D88-45C0-89AC-8D95D659C7B4}" destId="{42F43A7D-09D4-417F-BC4D-AC6592B3009C}" srcOrd="1" destOrd="0" presId="urn:microsoft.com/office/officeart/2005/8/layout/orgChart1"/>
    <dgm:cxn modelId="{F325C696-0D96-43E0-A442-94B58D6121AD}" type="presParOf" srcId="{42F43A7D-09D4-417F-BC4D-AC6592B3009C}" destId="{581E48C7-2D82-4072-B7BD-39EB97562160}" srcOrd="0" destOrd="0" presId="urn:microsoft.com/office/officeart/2005/8/layout/orgChart1"/>
    <dgm:cxn modelId="{4910024C-A370-4B0F-AE4E-83D57E031790}" type="presParOf" srcId="{42F43A7D-09D4-417F-BC4D-AC6592B3009C}" destId="{61E93DC0-05C0-4914-9B00-B24B0692C4CA}" srcOrd="1" destOrd="0" presId="urn:microsoft.com/office/officeart/2005/8/layout/orgChart1"/>
    <dgm:cxn modelId="{D6519A81-4086-4E34-A681-C4A294D8A0B9}" type="presParOf" srcId="{61E93DC0-05C0-4914-9B00-B24B0692C4CA}" destId="{A66E983E-0F16-40BA-A084-214FB7C9137A}" srcOrd="0" destOrd="0" presId="urn:microsoft.com/office/officeart/2005/8/layout/orgChart1"/>
    <dgm:cxn modelId="{0C15787E-3FE1-4DA1-B78F-EBFE3DD42CE9}" type="presParOf" srcId="{A66E983E-0F16-40BA-A084-214FB7C9137A}" destId="{E1E27913-5B6F-4CFB-B591-27FB4400ED7A}" srcOrd="0" destOrd="0" presId="urn:microsoft.com/office/officeart/2005/8/layout/orgChart1"/>
    <dgm:cxn modelId="{B291E2B5-5D1E-4E98-8279-CBCB2F57B28B}" type="presParOf" srcId="{A66E983E-0F16-40BA-A084-214FB7C9137A}" destId="{77A7C031-9C6A-4BD5-ADB2-25F01BCD4C13}" srcOrd="1" destOrd="0" presId="urn:microsoft.com/office/officeart/2005/8/layout/orgChart1"/>
    <dgm:cxn modelId="{3DD0B918-2CB1-48A3-8B5F-620F13FEAF5B}" type="presParOf" srcId="{61E93DC0-05C0-4914-9B00-B24B0692C4CA}" destId="{3934C596-C3F9-42BE-AEAF-C5526E1A7E37}" srcOrd="1" destOrd="0" presId="urn:microsoft.com/office/officeart/2005/8/layout/orgChart1"/>
    <dgm:cxn modelId="{6FC88E73-05CE-48B1-B567-47DDB5F77135}" type="presParOf" srcId="{3934C596-C3F9-42BE-AEAF-C5526E1A7E37}" destId="{1461F9BC-E55F-4540-9662-ED5424331D19}" srcOrd="0" destOrd="0" presId="urn:microsoft.com/office/officeart/2005/8/layout/orgChart1"/>
    <dgm:cxn modelId="{E47EA76E-484E-4227-8534-B4BEC10F63C4}" type="presParOf" srcId="{3934C596-C3F9-42BE-AEAF-C5526E1A7E37}" destId="{2285A4A6-340D-40F6-AC72-2210184810B6}" srcOrd="1" destOrd="0" presId="urn:microsoft.com/office/officeart/2005/8/layout/orgChart1"/>
    <dgm:cxn modelId="{87C42B20-61C8-4978-AF4E-80A2831954DC}" type="presParOf" srcId="{2285A4A6-340D-40F6-AC72-2210184810B6}" destId="{B7BFBB2E-6A36-4B0D-9C9B-B0D15E4AFEAC}" srcOrd="0" destOrd="0" presId="urn:microsoft.com/office/officeart/2005/8/layout/orgChart1"/>
    <dgm:cxn modelId="{49A6F336-CAE1-4594-8A09-DEDC201DFE6B}" type="presParOf" srcId="{B7BFBB2E-6A36-4B0D-9C9B-B0D15E4AFEAC}" destId="{33FDF07C-7256-4241-8CAB-AC311410B5A1}" srcOrd="0" destOrd="0" presId="urn:microsoft.com/office/officeart/2005/8/layout/orgChart1"/>
    <dgm:cxn modelId="{A1987A24-0D38-4CF2-A13D-CAB7C23E0F3E}" type="presParOf" srcId="{B7BFBB2E-6A36-4B0D-9C9B-B0D15E4AFEAC}" destId="{B60F7E07-7532-4DB5-BA15-351AF79D1585}" srcOrd="1" destOrd="0" presId="urn:microsoft.com/office/officeart/2005/8/layout/orgChart1"/>
    <dgm:cxn modelId="{7AC16FE5-AA31-4C30-A84B-1527887C6B1E}" type="presParOf" srcId="{2285A4A6-340D-40F6-AC72-2210184810B6}" destId="{D2C0C353-5DE4-40B0-AA99-62150263020A}" srcOrd="1" destOrd="0" presId="urn:microsoft.com/office/officeart/2005/8/layout/orgChart1"/>
    <dgm:cxn modelId="{3E36F386-1C8D-4C41-BBE6-4239412FF7AC}" type="presParOf" srcId="{2285A4A6-340D-40F6-AC72-2210184810B6}" destId="{7640A182-DAF2-4CF3-8B82-27B26EF1C326}" srcOrd="2" destOrd="0" presId="urn:microsoft.com/office/officeart/2005/8/layout/orgChart1"/>
    <dgm:cxn modelId="{AA1F91B9-DCDF-4F82-BE97-B9D3382C9D13}" type="presParOf" srcId="{3934C596-C3F9-42BE-AEAF-C5526E1A7E37}" destId="{160E1F3D-C45B-4D4B-995D-29B80F4E6E18}" srcOrd="2" destOrd="0" presId="urn:microsoft.com/office/officeart/2005/8/layout/orgChart1"/>
    <dgm:cxn modelId="{E67E3CAF-87AF-48C6-950F-96726EEE797C}" type="presParOf" srcId="{3934C596-C3F9-42BE-AEAF-C5526E1A7E37}" destId="{52FAAEBE-F56F-48EF-9213-4E3DE5FA55FE}" srcOrd="3" destOrd="0" presId="urn:microsoft.com/office/officeart/2005/8/layout/orgChart1"/>
    <dgm:cxn modelId="{F5EDF787-CA53-4512-871C-EB4E00BB26C3}" type="presParOf" srcId="{52FAAEBE-F56F-48EF-9213-4E3DE5FA55FE}" destId="{598E6694-2978-4039-8A9A-4FAE144202CE}" srcOrd="0" destOrd="0" presId="urn:microsoft.com/office/officeart/2005/8/layout/orgChart1"/>
    <dgm:cxn modelId="{E3235A82-6B6E-495E-BF74-C5828B843E02}" type="presParOf" srcId="{598E6694-2978-4039-8A9A-4FAE144202CE}" destId="{A8E27C82-E03A-42C3-BB67-E7D90079B9EC}" srcOrd="0" destOrd="0" presId="urn:microsoft.com/office/officeart/2005/8/layout/orgChart1"/>
    <dgm:cxn modelId="{3BA2C4AC-1413-4FBA-97E2-2E42C7774272}" type="presParOf" srcId="{598E6694-2978-4039-8A9A-4FAE144202CE}" destId="{3710A99F-90F0-4521-9C38-0BDB42A47D1B}" srcOrd="1" destOrd="0" presId="urn:microsoft.com/office/officeart/2005/8/layout/orgChart1"/>
    <dgm:cxn modelId="{2159B4D9-F248-413C-B562-A91684756221}" type="presParOf" srcId="{52FAAEBE-F56F-48EF-9213-4E3DE5FA55FE}" destId="{2D82E846-82AA-4E6B-86AF-B2D4EEB674B6}" srcOrd="1" destOrd="0" presId="urn:microsoft.com/office/officeart/2005/8/layout/orgChart1"/>
    <dgm:cxn modelId="{BD5BC7E6-6416-40AB-8912-70DC0DED786E}" type="presParOf" srcId="{52FAAEBE-F56F-48EF-9213-4E3DE5FA55FE}" destId="{C6516B59-DC35-4DFB-BD49-6DD20B40CF36}" srcOrd="2" destOrd="0" presId="urn:microsoft.com/office/officeart/2005/8/layout/orgChart1"/>
    <dgm:cxn modelId="{BF73A922-16D4-4394-89CF-D3E712270A1E}" type="presParOf" srcId="{3934C596-C3F9-42BE-AEAF-C5526E1A7E37}" destId="{F3163F45-D860-4D4C-BB7F-ED3B87AB9EFB}" srcOrd="4" destOrd="0" presId="urn:microsoft.com/office/officeart/2005/8/layout/orgChart1"/>
    <dgm:cxn modelId="{608CCBE6-D36C-4A7C-A532-665BB05AEE68}" type="presParOf" srcId="{3934C596-C3F9-42BE-AEAF-C5526E1A7E37}" destId="{543F22C2-D1D1-4FBD-8DA3-BDB55402C08B}" srcOrd="5" destOrd="0" presId="urn:microsoft.com/office/officeart/2005/8/layout/orgChart1"/>
    <dgm:cxn modelId="{4EA3BAFD-DEBE-4592-83C2-2D24716DE1DF}" type="presParOf" srcId="{543F22C2-D1D1-4FBD-8DA3-BDB55402C08B}" destId="{1F0B5664-36AE-438C-AE24-43AA6D125D31}" srcOrd="0" destOrd="0" presId="urn:microsoft.com/office/officeart/2005/8/layout/orgChart1"/>
    <dgm:cxn modelId="{85474A32-1D4E-460E-8E0B-113A334B0623}" type="presParOf" srcId="{1F0B5664-36AE-438C-AE24-43AA6D125D31}" destId="{85B400B3-F798-4A52-BACA-BDB1CBA3E8DF}" srcOrd="0" destOrd="0" presId="urn:microsoft.com/office/officeart/2005/8/layout/orgChart1"/>
    <dgm:cxn modelId="{C052DCED-E580-42EB-B6B5-547B8B5FD4C1}" type="presParOf" srcId="{1F0B5664-36AE-438C-AE24-43AA6D125D31}" destId="{35F9A132-2F68-42FF-92D8-441657323CA3}" srcOrd="1" destOrd="0" presId="urn:microsoft.com/office/officeart/2005/8/layout/orgChart1"/>
    <dgm:cxn modelId="{C90C143B-40CD-4037-8120-C103EBFA2FA0}" type="presParOf" srcId="{543F22C2-D1D1-4FBD-8DA3-BDB55402C08B}" destId="{7E07CBE8-AAED-4495-95E0-23AC7EF8CC91}" srcOrd="1" destOrd="0" presId="urn:microsoft.com/office/officeart/2005/8/layout/orgChart1"/>
    <dgm:cxn modelId="{743853B5-5B1B-491C-B057-D8AD478C5332}" type="presParOf" srcId="{543F22C2-D1D1-4FBD-8DA3-BDB55402C08B}" destId="{DC2C9A12-41E9-4BF1-8D88-80FF9AC6F76A}" srcOrd="2" destOrd="0" presId="urn:microsoft.com/office/officeart/2005/8/layout/orgChart1"/>
    <dgm:cxn modelId="{073F5311-623D-44AC-8B57-1CD7DC141198}" type="presParOf" srcId="{61E93DC0-05C0-4914-9B00-B24B0692C4CA}" destId="{F15FB01F-8A23-402B-B961-AB7FACBE536F}" srcOrd="2" destOrd="0" presId="urn:microsoft.com/office/officeart/2005/8/layout/orgChart1"/>
    <dgm:cxn modelId="{D184E191-85D8-4DAC-9ECD-C1A88DB54AC2}" type="presParOf" srcId="{42F43A7D-09D4-417F-BC4D-AC6592B3009C}" destId="{67CF6913-E74E-41C5-9A41-5141EB4A4CAF}" srcOrd="2" destOrd="0" presId="urn:microsoft.com/office/officeart/2005/8/layout/orgChart1"/>
    <dgm:cxn modelId="{925E918D-3F4C-46B1-A3B0-71D46A51EDA4}" type="presParOf" srcId="{42F43A7D-09D4-417F-BC4D-AC6592B3009C}" destId="{F4E99113-CA70-4CB5-AA5A-7A11241CE4F2}" srcOrd="3" destOrd="0" presId="urn:microsoft.com/office/officeart/2005/8/layout/orgChart1"/>
    <dgm:cxn modelId="{B1F41C56-4A23-432A-92D0-4766F01A677D}" type="presParOf" srcId="{F4E99113-CA70-4CB5-AA5A-7A11241CE4F2}" destId="{AD78DF2B-EECE-4403-8959-89C59C463B96}" srcOrd="0" destOrd="0" presId="urn:microsoft.com/office/officeart/2005/8/layout/orgChart1"/>
    <dgm:cxn modelId="{74E927CD-DFDC-48B4-87BD-6EC2EF02E895}" type="presParOf" srcId="{AD78DF2B-EECE-4403-8959-89C59C463B96}" destId="{9BA987A8-0C22-4F27-B363-D007B308EFB4}" srcOrd="0" destOrd="0" presId="urn:microsoft.com/office/officeart/2005/8/layout/orgChart1"/>
    <dgm:cxn modelId="{FEA7DFD1-3E05-4C30-9D5D-1F487CB2CBE9}" type="presParOf" srcId="{AD78DF2B-EECE-4403-8959-89C59C463B96}" destId="{D3546CD8-4743-4232-B55B-1599EAE54B8C}" srcOrd="1" destOrd="0" presId="urn:microsoft.com/office/officeart/2005/8/layout/orgChart1"/>
    <dgm:cxn modelId="{C8AB3403-7865-4E8A-B22B-ED4BE21A2275}" type="presParOf" srcId="{F4E99113-CA70-4CB5-AA5A-7A11241CE4F2}" destId="{2D3C6A37-BFDC-420F-B4C0-BD8045C438EE}" srcOrd="1" destOrd="0" presId="urn:microsoft.com/office/officeart/2005/8/layout/orgChart1"/>
    <dgm:cxn modelId="{EA98FE18-FE41-4F19-8B14-C870471597CC}" type="presParOf" srcId="{2D3C6A37-BFDC-420F-B4C0-BD8045C438EE}" destId="{9846C3D0-44C9-438F-BF86-DC2BE7FBFC23}" srcOrd="0" destOrd="0" presId="urn:microsoft.com/office/officeart/2005/8/layout/orgChart1"/>
    <dgm:cxn modelId="{7098F211-43A8-4471-857A-7F27C6092B51}" type="presParOf" srcId="{2D3C6A37-BFDC-420F-B4C0-BD8045C438EE}" destId="{E89E71D0-9C8B-424A-BFE5-66D031E53909}" srcOrd="1" destOrd="0" presId="urn:microsoft.com/office/officeart/2005/8/layout/orgChart1"/>
    <dgm:cxn modelId="{92379C85-D477-429B-B554-276CC49589F3}" type="presParOf" srcId="{E89E71D0-9C8B-424A-BFE5-66D031E53909}" destId="{4F9976B5-69F1-4BB6-BB76-909ABC944C2D}" srcOrd="0" destOrd="0" presId="urn:microsoft.com/office/officeart/2005/8/layout/orgChart1"/>
    <dgm:cxn modelId="{D4E57FA1-8B41-4137-9B53-0EE8DF2B4EF4}" type="presParOf" srcId="{4F9976B5-69F1-4BB6-BB76-909ABC944C2D}" destId="{68A65A4C-3C2F-4144-9BB3-AA8F0F255E03}" srcOrd="0" destOrd="0" presId="urn:microsoft.com/office/officeart/2005/8/layout/orgChart1"/>
    <dgm:cxn modelId="{D1046891-3A56-4539-A87F-C0B06E8649E4}" type="presParOf" srcId="{4F9976B5-69F1-4BB6-BB76-909ABC944C2D}" destId="{BCF040A8-C98B-41E7-9F5B-4BA800BDBF2F}" srcOrd="1" destOrd="0" presId="urn:microsoft.com/office/officeart/2005/8/layout/orgChart1"/>
    <dgm:cxn modelId="{17A03F65-ACA7-487C-92C8-C2CE81541FA6}" type="presParOf" srcId="{E89E71D0-9C8B-424A-BFE5-66D031E53909}" destId="{2B22FA04-D098-47A2-A07C-94B8B3254F49}" srcOrd="1" destOrd="0" presId="urn:microsoft.com/office/officeart/2005/8/layout/orgChart1"/>
    <dgm:cxn modelId="{0090E811-BD94-40C0-A1E0-DB4A1956082C}" type="presParOf" srcId="{E89E71D0-9C8B-424A-BFE5-66D031E53909}" destId="{F1CD7641-6A38-4A52-A964-0A6480AC5336}" srcOrd="2" destOrd="0" presId="urn:microsoft.com/office/officeart/2005/8/layout/orgChart1"/>
    <dgm:cxn modelId="{D2FEAA62-5731-4665-8A09-B9A4A75D0F9A}" type="presParOf" srcId="{2D3C6A37-BFDC-420F-B4C0-BD8045C438EE}" destId="{DD62F3A3-941E-4D6F-973C-1A62E97A2B7E}" srcOrd="2" destOrd="0" presId="urn:microsoft.com/office/officeart/2005/8/layout/orgChart1"/>
    <dgm:cxn modelId="{81EAA295-ACCC-4114-8DD9-674D56A5C834}" type="presParOf" srcId="{2D3C6A37-BFDC-420F-B4C0-BD8045C438EE}" destId="{6C57D2F5-B519-4517-8028-03873F3E3EC6}" srcOrd="3" destOrd="0" presId="urn:microsoft.com/office/officeart/2005/8/layout/orgChart1"/>
    <dgm:cxn modelId="{3F380842-4DC4-481E-B558-1C5AE3217D23}" type="presParOf" srcId="{6C57D2F5-B519-4517-8028-03873F3E3EC6}" destId="{7DBE24CC-574B-46C5-BA73-816A219B7138}" srcOrd="0" destOrd="0" presId="urn:microsoft.com/office/officeart/2005/8/layout/orgChart1"/>
    <dgm:cxn modelId="{2ECC1096-EABB-4F2E-B83E-4F99A98DF193}" type="presParOf" srcId="{7DBE24CC-574B-46C5-BA73-816A219B7138}" destId="{8E237FE2-4B7A-44A0-8F42-E4AD2EA6F78A}" srcOrd="0" destOrd="0" presId="urn:microsoft.com/office/officeart/2005/8/layout/orgChart1"/>
    <dgm:cxn modelId="{88706C7B-4083-46CB-997F-23385CCE2E84}" type="presParOf" srcId="{7DBE24CC-574B-46C5-BA73-816A219B7138}" destId="{72DC3419-D74A-461D-9BE2-C49DB1AB3E74}" srcOrd="1" destOrd="0" presId="urn:microsoft.com/office/officeart/2005/8/layout/orgChart1"/>
    <dgm:cxn modelId="{9DB38180-E93E-43C2-A7BC-B572647C077F}" type="presParOf" srcId="{6C57D2F5-B519-4517-8028-03873F3E3EC6}" destId="{A8675AAF-D81D-4605-A751-B3B0A21779A8}" srcOrd="1" destOrd="0" presId="urn:microsoft.com/office/officeart/2005/8/layout/orgChart1"/>
    <dgm:cxn modelId="{3D369765-57B5-47A3-BC46-2CD92D7DACF8}" type="presParOf" srcId="{6C57D2F5-B519-4517-8028-03873F3E3EC6}" destId="{2371A504-5D91-4EBE-B72A-CC47BBF7DE90}" srcOrd="2" destOrd="0" presId="urn:microsoft.com/office/officeart/2005/8/layout/orgChart1"/>
    <dgm:cxn modelId="{9FC3B064-0E37-4B32-8811-8F6BD0EF5FAA}" type="presParOf" srcId="{2D3C6A37-BFDC-420F-B4C0-BD8045C438EE}" destId="{CE3219B0-5E52-444C-91C3-FF8FB9487B69}" srcOrd="4" destOrd="0" presId="urn:microsoft.com/office/officeart/2005/8/layout/orgChart1"/>
    <dgm:cxn modelId="{7CF1579B-4FF3-4AEF-A0CB-830F0D2D08E5}" type="presParOf" srcId="{2D3C6A37-BFDC-420F-B4C0-BD8045C438EE}" destId="{B8FFC09F-D76A-4B49-B009-04482331AE44}" srcOrd="5" destOrd="0" presId="urn:microsoft.com/office/officeart/2005/8/layout/orgChart1"/>
    <dgm:cxn modelId="{6DF86319-9C9F-4920-8FCE-5D7EE6C3457C}" type="presParOf" srcId="{B8FFC09F-D76A-4B49-B009-04482331AE44}" destId="{652BE392-C51C-41C6-B92C-EEF59634EB87}" srcOrd="0" destOrd="0" presId="urn:microsoft.com/office/officeart/2005/8/layout/orgChart1"/>
    <dgm:cxn modelId="{E5455C27-9B0E-4C99-8CE2-D1C49260CF2C}" type="presParOf" srcId="{652BE392-C51C-41C6-B92C-EEF59634EB87}" destId="{13EB658A-A823-4F60-9F7C-685CF4EE44BF}" srcOrd="0" destOrd="0" presId="urn:microsoft.com/office/officeart/2005/8/layout/orgChart1"/>
    <dgm:cxn modelId="{3B181A79-0139-4DFF-BDC4-F137A432AB2F}" type="presParOf" srcId="{652BE392-C51C-41C6-B92C-EEF59634EB87}" destId="{ACDF51EA-D1C6-476A-9E88-CC39869B7328}" srcOrd="1" destOrd="0" presId="urn:microsoft.com/office/officeart/2005/8/layout/orgChart1"/>
    <dgm:cxn modelId="{1CA8CDA6-6923-41FA-94DD-6E26888D4B1D}" type="presParOf" srcId="{B8FFC09F-D76A-4B49-B009-04482331AE44}" destId="{0E197154-7B1D-4EC5-9DBF-22351D91A386}" srcOrd="1" destOrd="0" presId="urn:microsoft.com/office/officeart/2005/8/layout/orgChart1"/>
    <dgm:cxn modelId="{9F1AF8B8-567F-425C-879A-E825BBC1330F}" type="presParOf" srcId="{B8FFC09F-D76A-4B49-B009-04482331AE44}" destId="{8DAB09D7-69B0-497F-A7AE-7971DDA5F56C}" srcOrd="2" destOrd="0" presId="urn:microsoft.com/office/officeart/2005/8/layout/orgChart1"/>
    <dgm:cxn modelId="{D73E7C65-6233-4C79-8E3D-B731ADA5DF58}" type="presParOf" srcId="{2D3C6A37-BFDC-420F-B4C0-BD8045C438EE}" destId="{070C7FD8-115C-4CD6-8C1A-67984FC26BF2}" srcOrd="6" destOrd="0" presId="urn:microsoft.com/office/officeart/2005/8/layout/orgChart1"/>
    <dgm:cxn modelId="{F9502585-1783-41DB-A8C9-970994C1537B}" type="presParOf" srcId="{2D3C6A37-BFDC-420F-B4C0-BD8045C438EE}" destId="{5B4D7063-A9B0-4A44-B4F2-0E9742B69868}" srcOrd="7" destOrd="0" presId="urn:microsoft.com/office/officeart/2005/8/layout/orgChart1"/>
    <dgm:cxn modelId="{4EBE2275-88EF-4BCB-8519-08D551F6986B}" type="presParOf" srcId="{5B4D7063-A9B0-4A44-B4F2-0E9742B69868}" destId="{5E97962E-62E3-4CEC-976C-7ED8C704EDA3}" srcOrd="0" destOrd="0" presId="urn:microsoft.com/office/officeart/2005/8/layout/orgChart1"/>
    <dgm:cxn modelId="{0C55A6D2-3CE1-4C2F-97FB-DB1074D614E4}" type="presParOf" srcId="{5E97962E-62E3-4CEC-976C-7ED8C704EDA3}" destId="{4E1EC387-0734-40F8-8903-DB701CD7D1C5}" srcOrd="0" destOrd="0" presId="urn:microsoft.com/office/officeart/2005/8/layout/orgChart1"/>
    <dgm:cxn modelId="{2CCCD92D-9725-4500-83B1-A6D548662514}" type="presParOf" srcId="{5E97962E-62E3-4CEC-976C-7ED8C704EDA3}" destId="{6A2C5910-5604-404E-A634-E21B5F1D849C}" srcOrd="1" destOrd="0" presId="urn:microsoft.com/office/officeart/2005/8/layout/orgChart1"/>
    <dgm:cxn modelId="{F4121FBB-37D1-48C2-903A-C10042C96680}" type="presParOf" srcId="{5B4D7063-A9B0-4A44-B4F2-0E9742B69868}" destId="{693974F5-6E24-4A2A-90A1-2AE4DCE68A98}" srcOrd="1" destOrd="0" presId="urn:microsoft.com/office/officeart/2005/8/layout/orgChart1"/>
    <dgm:cxn modelId="{34F6BA5F-1C7E-4F63-9FCA-C898221AD8A8}" type="presParOf" srcId="{5B4D7063-A9B0-4A44-B4F2-0E9742B69868}" destId="{9EAB3B8F-CA23-4815-B0F3-CA3E79A2E43C}" srcOrd="2" destOrd="0" presId="urn:microsoft.com/office/officeart/2005/8/layout/orgChart1"/>
    <dgm:cxn modelId="{8FF205FE-419B-48A3-A425-E82FE6B03AD8}" type="presParOf" srcId="{2D3C6A37-BFDC-420F-B4C0-BD8045C438EE}" destId="{D45CB597-D3A9-4947-BD03-7E8748F4B79B}" srcOrd="8" destOrd="0" presId="urn:microsoft.com/office/officeart/2005/8/layout/orgChart1"/>
    <dgm:cxn modelId="{57555217-2DB0-43E7-8C8B-582AA2B95436}" type="presParOf" srcId="{2D3C6A37-BFDC-420F-B4C0-BD8045C438EE}" destId="{8CF1A08E-564D-4C43-B503-15B96C47A892}" srcOrd="9" destOrd="0" presId="urn:microsoft.com/office/officeart/2005/8/layout/orgChart1"/>
    <dgm:cxn modelId="{A98E4622-FEC0-4365-A5D1-43E52F188A68}" type="presParOf" srcId="{8CF1A08E-564D-4C43-B503-15B96C47A892}" destId="{17800E63-4C9F-4A58-A962-E47F4F6B6E53}" srcOrd="0" destOrd="0" presId="urn:microsoft.com/office/officeart/2005/8/layout/orgChart1"/>
    <dgm:cxn modelId="{7FD937DA-51FB-4B0C-B0B5-969AAEF8629B}" type="presParOf" srcId="{17800E63-4C9F-4A58-A962-E47F4F6B6E53}" destId="{89B8228A-1917-4E57-A549-B8D186618009}" srcOrd="0" destOrd="0" presId="urn:microsoft.com/office/officeart/2005/8/layout/orgChart1"/>
    <dgm:cxn modelId="{4BCE9932-E2E1-4E69-8357-315DB75CDF1F}" type="presParOf" srcId="{17800E63-4C9F-4A58-A962-E47F4F6B6E53}" destId="{245DD961-4C14-4B1A-B705-9EB53865E846}" srcOrd="1" destOrd="0" presId="urn:microsoft.com/office/officeart/2005/8/layout/orgChart1"/>
    <dgm:cxn modelId="{0AA50C2F-3C6F-4B71-A6E3-8C9CC312F09F}" type="presParOf" srcId="{8CF1A08E-564D-4C43-B503-15B96C47A892}" destId="{3714AFEB-E6A8-47F6-8535-691B89103DA8}" srcOrd="1" destOrd="0" presId="urn:microsoft.com/office/officeart/2005/8/layout/orgChart1"/>
    <dgm:cxn modelId="{0EB44014-2C5E-4AC5-BA54-2DDA6F22DC38}" type="presParOf" srcId="{8CF1A08E-564D-4C43-B503-15B96C47A892}" destId="{A4BF964A-3748-475A-BCC3-A2E117067FD4}" srcOrd="2" destOrd="0" presId="urn:microsoft.com/office/officeart/2005/8/layout/orgChart1"/>
    <dgm:cxn modelId="{656FB548-F477-428D-8F8B-527D79FD451F}" type="presParOf" srcId="{F4E99113-CA70-4CB5-AA5A-7A11241CE4F2}" destId="{FBFB0433-6A7F-41A0-B169-598EC7AF7989}" srcOrd="2" destOrd="0" presId="urn:microsoft.com/office/officeart/2005/8/layout/orgChart1"/>
    <dgm:cxn modelId="{C96AFA3F-5104-424E-A777-50A0F33E297B}" type="presParOf" srcId="{42F43A7D-09D4-417F-BC4D-AC6592B3009C}" destId="{FAF9504E-E7EB-43A8-9E6A-F29C098F431A}" srcOrd="4" destOrd="0" presId="urn:microsoft.com/office/officeart/2005/8/layout/orgChart1"/>
    <dgm:cxn modelId="{F34EDFFF-71E0-4EE9-876B-59A97062603C}" type="presParOf" srcId="{42F43A7D-09D4-417F-BC4D-AC6592B3009C}" destId="{67989ABE-4CFC-4C47-9148-DD10158FCBA7}" srcOrd="5" destOrd="0" presId="urn:microsoft.com/office/officeart/2005/8/layout/orgChart1"/>
    <dgm:cxn modelId="{F73FD0A0-DBEE-47C3-8EDF-CFC7CCF8D8FC}" type="presParOf" srcId="{67989ABE-4CFC-4C47-9148-DD10158FCBA7}" destId="{AFF5BD95-A65E-480F-B08E-A1970363106C}" srcOrd="0" destOrd="0" presId="urn:microsoft.com/office/officeart/2005/8/layout/orgChart1"/>
    <dgm:cxn modelId="{47A3BA4B-9A7A-4461-A2F3-D3B52EECE8DC}" type="presParOf" srcId="{AFF5BD95-A65E-480F-B08E-A1970363106C}" destId="{97BD0608-8F0E-477E-BA7F-E98A82B70AFF}" srcOrd="0" destOrd="0" presId="urn:microsoft.com/office/officeart/2005/8/layout/orgChart1"/>
    <dgm:cxn modelId="{CDD0139B-BAB9-4AE6-A43D-4017AAA39EAC}" type="presParOf" srcId="{AFF5BD95-A65E-480F-B08E-A1970363106C}" destId="{A12E9CC5-6C57-465F-8039-607856B1F384}" srcOrd="1" destOrd="0" presId="urn:microsoft.com/office/officeart/2005/8/layout/orgChart1"/>
    <dgm:cxn modelId="{09851F6B-2974-4064-905C-9B5A2AB2B58C}" type="presParOf" srcId="{67989ABE-4CFC-4C47-9148-DD10158FCBA7}" destId="{1E3EB6F1-D7F7-48BA-A40E-616067F224DC}" srcOrd="1" destOrd="0" presId="urn:microsoft.com/office/officeart/2005/8/layout/orgChart1"/>
    <dgm:cxn modelId="{8F58C8F9-BFDC-4DF1-8ABF-1A8DC3E11A08}" type="presParOf" srcId="{1E3EB6F1-D7F7-48BA-A40E-616067F224DC}" destId="{28276FAC-5572-4020-B794-AE769F30255B}" srcOrd="0" destOrd="0" presId="urn:microsoft.com/office/officeart/2005/8/layout/orgChart1"/>
    <dgm:cxn modelId="{8319365A-A25A-4BE3-9200-5C62981E685F}" type="presParOf" srcId="{1E3EB6F1-D7F7-48BA-A40E-616067F224DC}" destId="{1622043E-374E-42FD-A174-5D63E51AB641}" srcOrd="1" destOrd="0" presId="urn:microsoft.com/office/officeart/2005/8/layout/orgChart1"/>
    <dgm:cxn modelId="{CB9B78EF-7117-4DCA-9A13-EC9242E2F5DE}" type="presParOf" srcId="{1622043E-374E-42FD-A174-5D63E51AB641}" destId="{EF5CDF50-C2D2-4916-B514-7B9F54BDFE1C}" srcOrd="0" destOrd="0" presId="urn:microsoft.com/office/officeart/2005/8/layout/orgChart1"/>
    <dgm:cxn modelId="{7AC0AC6C-528D-45DB-A65C-DB8003CC157A}" type="presParOf" srcId="{EF5CDF50-C2D2-4916-B514-7B9F54BDFE1C}" destId="{E964DCEF-C4CC-4F8A-A8D2-A9E0B76E0C0D}" srcOrd="0" destOrd="0" presId="urn:microsoft.com/office/officeart/2005/8/layout/orgChart1"/>
    <dgm:cxn modelId="{EEB55989-19F3-4255-AC26-36CE22FBF3F4}" type="presParOf" srcId="{EF5CDF50-C2D2-4916-B514-7B9F54BDFE1C}" destId="{BEFDB041-5DFE-473A-A09D-B8668BC32EF8}" srcOrd="1" destOrd="0" presId="urn:microsoft.com/office/officeart/2005/8/layout/orgChart1"/>
    <dgm:cxn modelId="{D0BFCF79-ECC5-40C0-B713-023B8315176B}" type="presParOf" srcId="{1622043E-374E-42FD-A174-5D63E51AB641}" destId="{368A10FE-7B50-4A30-BE32-7EA3996D4AA7}" srcOrd="1" destOrd="0" presId="urn:microsoft.com/office/officeart/2005/8/layout/orgChart1"/>
    <dgm:cxn modelId="{77F07639-7BE9-421E-8B08-AF2D4FEC232E}" type="presParOf" srcId="{1622043E-374E-42FD-A174-5D63E51AB641}" destId="{4A936047-6583-4E97-8A49-68C15EBFEBA2}" srcOrd="2" destOrd="0" presId="urn:microsoft.com/office/officeart/2005/8/layout/orgChart1"/>
    <dgm:cxn modelId="{E73B8D76-EC74-4BC3-9F23-6A398132040A}" type="presParOf" srcId="{1E3EB6F1-D7F7-48BA-A40E-616067F224DC}" destId="{1D59C480-71F3-45CA-9AB9-75F091B1E8AC}" srcOrd="2" destOrd="0" presId="urn:microsoft.com/office/officeart/2005/8/layout/orgChart1"/>
    <dgm:cxn modelId="{E97A2A4D-E83B-4195-878A-23C60D131FF3}" type="presParOf" srcId="{1E3EB6F1-D7F7-48BA-A40E-616067F224DC}" destId="{33A9C54C-28F1-458C-970D-1ED045FD23FB}" srcOrd="3" destOrd="0" presId="urn:microsoft.com/office/officeart/2005/8/layout/orgChart1"/>
    <dgm:cxn modelId="{A33C66E9-0EA7-49C6-87C0-C799FAD68984}" type="presParOf" srcId="{33A9C54C-28F1-458C-970D-1ED045FD23FB}" destId="{B225F7E5-DC96-46F2-919D-68A95D36394B}" srcOrd="0" destOrd="0" presId="urn:microsoft.com/office/officeart/2005/8/layout/orgChart1"/>
    <dgm:cxn modelId="{0F257995-CDD1-4A24-B2B3-5057C3F2B3F7}" type="presParOf" srcId="{B225F7E5-DC96-46F2-919D-68A95D36394B}" destId="{9615BA4D-11EB-4BC5-85AC-63C23BFB47A4}" srcOrd="0" destOrd="0" presId="urn:microsoft.com/office/officeart/2005/8/layout/orgChart1"/>
    <dgm:cxn modelId="{2415CCB8-E904-4567-8865-527BDFB9315B}" type="presParOf" srcId="{B225F7E5-DC96-46F2-919D-68A95D36394B}" destId="{32A4ADBA-AF34-4E5E-841D-695C44584E09}" srcOrd="1" destOrd="0" presId="urn:microsoft.com/office/officeart/2005/8/layout/orgChart1"/>
    <dgm:cxn modelId="{39301DB6-D03F-483D-A16B-9B3E1999F5F5}" type="presParOf" srcId="{33A9C54C-28F1-458C-970D-1ED045FD23FB}" destId="{DA5126F9-5B42-4B18-A591-201C28BBEB86}" srcOrd="1" destOrd="0" presId="urn:microsoft.com/office/officeart/2005/8/layout/orgChart1"/>
    <dgm:cxn modelId="{AE050663-8EC9-402F-AA72-91C15223DFDC}" type="presParOf" srcId="{33A9C54C-28F1-458C-970D-1ED045FD23FB}" destId="{902EB2EE-46B1-486F-A1BD-053CC6E0561B}" srcOrd="2" destOrd="0" presId="urn:microsoft.com/office/officeart/2005/8/layout/orgChart1"/>
    <dgm:cxn modelId="{A68231B4-7720-4CF1-AB92-F6B78AD59AFF}" type="presParOf" srcId="{1E3EB6F1-D7F7-48BA-A40E-616067F224DC}" destId="{EFE8C993-F915-4A18-8C7D-8F8E3AA670A4}" srcOrd="4" destOrd="0" presId="urn:microsoft.com/office/officeart/2005/8/layout/orgChart1"/>
    <dgm:cxn modelId="{A3446926-C9AD-4B31-BE76-AB82833CCE24}" type="presParOf" srcId="{1E3EB6F1-D7F7-48BA-A40E-616067F224DC}" destId="{384AC15F-E0B6-4AA1-816B-F06610C89C4F}" srcOrd="5" destOrd="0" presId="urn:microsoft.com/office/officeart/2005/8/layout/orgChart1"/>
    <dgm:cxn modelId="{23C3435D-801C-4680-A0E2-7AE3F1BE9A6F}" type="presParOf" srcId="{384AC15F-E0B6-4AA1-816B-F06610C89C4F}" destId="{E12FFDE3-8530-4BC0-9079-7D047C8C9076}" srcOrd="0" destOrd="0" presId="urn:microsoft.com/office/officeart/2005/8/layout/orgChart1"/>
    <dgm:cxn modelId="{5AC7FB78-68A6-4D7A-B069-AFEAF1ACA8E5}" type="presParOf" srcId="{E12FFDE3-8530-4BC0-9079-7D047C8C9076}" destId="{79654C96-B399-4D86-806A-F3F927F9E8DC}" srcOrd="0" destOrd="0" presId="urn:microsoft.com/office/officeart/2005/8/layout/orgChart1"/>
    <dgm:cxn modelId="{7D29E815-403A-42D5-AD32-44B56E509ED2}" type="presParOf" srcId="{E12FFDE3-8530-4BC0-9079-7D047C8C9076}" destId="{F989F1FE-3D39-48FE-8FE5-C7C1007B7008}" srcOrd="1" destOrd="0" presId="urn:microsoft.com/office/officeart/2005/8/layout/orgChart1"/>
    <dgm:cxn modelId="{E3FD52B9-62DA-4AD2-9254-86A9D77443D0}" type="presParOf" srcId="{384AC15F-E0B6-4AA1-816B-F06610C89C4F}" destId="{80958FBC-CAF0-47B2-8695-119ECCF9D691}" srcOrd="1" destOrd="0" presId="urn:microsoft.com/office/officeart/2005/8/layout/orgChart1"/>
    <dgm:cxn modelId="{A2DE84B9-BBBC-48AF-B7E7-E33F70789415}" type="presParOf" srcId="{384AC15F-E0B6-4AA1-816B-F06610C89C4F}" destId="{02C1F236-EBCB-4506-B05B-B08AE5EF46D7}" srcOrd="2" destOrd="0" presId="urn:microsoft.com/office/officeart/2005/8/layout/orgChart1"/>
    <dgm:cxn modelId="{B58AE36A-5158-494E-8D3A-B2B4BA4AE549}" type="presParOf" srcId="{67989ABE-4CFC-4C47-9148-DD10158FCBA7}" destId="{0DA94810-4A81-4771-8860-8A9F83299908}" srcOrd="2" destOrd="0" presId="urn:microsoft.com/office/officeart/2005/8/layout/orgChart1"/>
    <dgm:cxn modelId="{EFEF4BD6-1A95-4E64-9951-C81569540F97}" type="presParOf" srcId="{50F92634-0D88-45C0-89AC-8D95D659C7B4}" destId="{F8F007A6-F6CB-4E59-B88F-0F48EEA2EFC8}" srcOrd="2" destOrd="0" presId="urn:microsoft.com/office/officeart/2005/8/layout/orgChart1"/>
    <dgm:cxn modelId="{775E2FEA-4C1D-42DC-BE59-457AEF7420F2}" type="presParOf" srcId="{F8F007A6-F6CB-4E59-B88F-0F48EEA2EFC8}" destId="{B02377C3-008A-4419-9FF0-96CD7D2F3AA0}" srcOrd="0" destOrd="0" presId="urn:microsoft.com/office/officeart/2005/8/layout/orgChart1"/>
    <dgm:cxn modelId="{71D1AB60-5533-437B-94CD-1D0D6F0224AD}" type="presParOf" srcId="{F8F007A6-F6CB-4E59-B88F-0F48EEA2EFC8}" destId="{70986E89-EA2E-4E6D-A38E-49999D0CA410}" srcOrd="1" destOrd="0" presId="urn:microsoft.com/office/officeart/2005/8/layout/orgChart1"/>
    <dgm:cxn modelId="{D457C6E1-BA06-4AE9-9D8F-04A5FE20ECAA}" type="presParOf" srcId="{70986E89-EA2E-4E6D-A38E-49999D0CA410}" destId="{C7508790-C078-4DF4-B16F-48F860627A3A}" srcOrd="0" destOrd="0" presId="urn:microsoft.com/office/officeart/2005/8/layout/orgChart1"/>
    <dgm:cxn modelId="{C0CED64F-207E-4655-AEBE-B33471405A9C}" type="presParOf" srcId="{C7508790-C078-4DF4-B16F-48F860627A3A}" destId="{FA0A346F-05FE-47FC-A939-BE55AC0BFCA8}" srcOrd="0" destOrd="0" presId="urn:microsoft.com/office/officeart/2005/8/layout/orgChart1"/>
    <dgm:cxn modelId="{F1954C4D-F241-4127-835F-34CE3A6AD9BB}" type="presParOf" srcId="{C7508790-C078-4DF4-B16F-48F860627A3A}" destId="{DE1F83B6-7D0A-4601-A5F2-9466BCDC6E05}" srcOrd="1" destOrd="0" presId="urn:microsoft.com/office/officeart/2005/8/layout/orgChart1"/>
    <dgm:cxn modelId="{FD040B41-D322-4A16-B22D-D25346448DC5}" type="presParOf" srcId="{70986E89-EA2E-4E6D-A38E-49999D0CA410}" destId="{578DEDFC-BBD0-42F6-A693-937234D18B11}" srcOrd="1" destOrd="0" presId="urn:microsoft.com/office/officeart/2005/8/layout/orgChart1"/>
    <dgm:cxn modelId="{A84DD1D3-1D55-44D7-B940-C274C8DF70AB}" type="presParOf" srcId="{70986E89-EA2E-4E6D-A38E-49999D0CA410}" destId="{9E8A0889-FE07-4745-BFB3-6D5D292ECFFB}" srcOrd="2" destOrd="0" presId="urn:microsoft.com/office/officeart/2005/8/layout/orgChart1"/>
    <dgm:cxn modelId="{23BEDE62-5438-4CBA-BE5D-6B5E1F634355}" type="presParOf" srcId="{F8F007A6-F6CB-4E59-B88F-0F48EEA2EFC8}" destId="{28F9DC88-AC67-4436-B4C2-1E0E3F9F52B2}" srcOrd="2" destOrd="0" presId="urn:microsoft.com/office/officeart/2005/8/layout/orgChart1"/>
    <dgm:cxn modelId="{972CFCE8-F93B-4A29-85D6-8DB21F8C2A0F}" type="presParOf" srcId="{F8F007A6-F6CB-4E59-B88F-0F48EEA2EFC8}" destId="{38594BA3-EC23-4902-AEF5-CD201DF2EE29}" srcOrd="3" destOrd="0" presId="urn:microsoft.com/office/officeart/2005/8/layout/orgChart1"/>
    <dgm:cxn modelId="{07E0472C-458D-48D0-8BCE-A96D7456CB70}" type="presParOf" srcId="{38594BA3-EC23-4902-AEF5-CD201DF2EE29}" destId="{1D8C4D8A-DD92-4A66-A155-7AC02BDEFE28}" srcOrd="0" destOrd="0" presId="urn:microsoft.com/office/officeart/2005/8/layout/orgChart1"/>
    <dgm:cxn modelId="{DBA12F81-B113-4609-9725-2C46AC23C69B}" type="presParOf" srcId="{1D8C4D8A-DD92-4A66-A155-7AC02BDEFE28}" destId="{A7825942-DA60-4CEF-9292-FAF1CB39A9BE}" srcOrd="0" destOrd="0" presId="urn:microsoft.com/office/officeart/2005/8/layout/orgChart1"/>
    <dgm:cxn modelId="{216268FD-C355-48D9-972D-6879831360AA}" type="presParOf" srcId="{1D8C4D8A-DD92-4A66-A155-7AC02BDEFE28}" destId="{F5DCB85C-2031-412A-B325-916DEE28C8AA}" srcOrd="1" destOrd="0" presId="urn:microsoft.com/office/officeart/2005/8/layout/orgChart1"/>
    <dgm:cxn modelId="{85A51D70-B8DA-4747-A33D-B0A562A06050}" type="presParOf" srcId="{38594BA3-EC23-4902-AEF5-CD201DF2EE29}" destId="{413CC17F-E8CE-45B8-88F7-5D58E7DD33CF}" srcOrd="1" destOrd="0" presId="urn:microsoft.com/office/officeart/2005/8/layout/orgChart1"/>
    <dgm:cxn modelId="{94FBEA80-99ED-49A3-BEC0-F34F2B5FE3D4}" type="presParOf" srcId="{38594BA3-EC23-4902-AEF5-CD201DF2EE29}" destId="{0BB2DCB1-4A28-4A94-825A-E22A506D3A25}" srcOrd="2" destOrd="0" presId="urn:microsoft.com/office/officeart/2005/8/layout/orgChart1"/>
    <dgm:cxn modelId="{5CAB2DBC-FFEE-4729-B70C-B4360D804472}" type="presParOf" srcId="{F8F007A6-F6CB-4E59-B88F-0F48EEA2EFC8}" destId="{0C40E069-3BDD-4F0C-BCDF-1A1FAECC75C9}" srcOrd="4" destOrd="0" presId="urn:microsoft.com/office/officeart/2005/8/layout/orgChart1"/>
    <dgm:cxn modelId="{C093B54D-308E-4262-AAFC-EEBC1593B20C}" type="presParOf" srcId="{F8F007A6-F6CB-4E59-B88F-0F48EEA2EFC8}" destId="{3993BD23-9E60-4632-A102-D027B82FC0D9}" srcOrd="5" destOrd="0" presId="urn:microsoft.com/office/officeart/2005/8/layout/orgChart1"/>
    <dgm:cxn modelId="{ADD75CDD-0146-46F5-A3D0-F22A554A6A29}" type="presParOf" srcId="{3993BD23-9E60-4632-A102-D027B82FC0D9}" destId="{0A51C50C-5C2B-4CA1-8C3B-FA6BD543FA91}" srcOrd="0" destOrd="0" presId="urn:microsoft.com/office/officeart/2005/8/layout/orgChart1"/>
    <dgm:cxn modelId="{CF15B607-D7C6-4520-A439-D7BEA7ABD03D}" type="presParOf" srcId="{0A51C50C-5C2B-4CA1-8C3B-FA6BD543FA91}" destId="{8DC64A4D-3599-47F3-83CC-519CC1FCB348}" srcOrd="0" destOrd="0" presId="urn:microsoft.com/office/officeart/2005/8/layout/orgChart1"/>
    <dgm:cxn modelId="{F408C4AF-3A58-42B4-B209-3FA1BA171CAC}" type="presParOf" srcId="{0A51C50C-5C2B-4CA1-8C3B-FA6BD543FA91}" destId="{EF9F6D41-E6D9-4E2A-B4E5-ED25C3DC2BF1}" srcOrd="1" destOrd="0" presId="urn:microsoft.com/office/officeart/2005/8/layout/orgChart1"/>
    <dgm:cxn modelId="{3BD75BF8-B41D-48EB-ADBF-1BDA3D1AFD06}" type="presParOf" srcId="{3993BD23-9E60-4632-A102-D027B82FC0D9}" destId="{CB19AA27-328F-40E0-AA91-32F33B7AC059}" srcOrd="1" destOrd="0" presId="urn:microsoft.com/office/officeart/2005/8/layout/orgChart1"/>
    <dgm:cxn modelId="{14E77200-7A72-4B15-A397-9E34AD4ED1A1}" type="presParOf" srcId="{3993BD23-9E60-4632-A102-D027B82FC0D9}" destId="{1CA536F6-0B5A-4A42-B7A1-86B7B8B14A43}" srcOrd="2" destOrd="0" presId="urn:microsoft.com/office/officeart/2005/8/layout/orgChart1"/>
    <dgm:cxn modelId="{F835B28C-AEF8-4BEB-A950-5B4DF0CE3CAC}" type="presParOf" srcId="{F8F007A6-F6CB-4E59-B88F-0F48EEA2EFC8}" destId="{E5D62039-8590-4A3C-AB5E-888A9A7F9470}" srcOrd="6" destOrd="0" presId="urn:microsoft.com/office/officeart/2005/8/layout/orgChart1"/>
    <dgm:cxn modelId="{5E3666DE-BC21-4300-AC04-F07D8A8E3440}" type="presParOf" srcId="{F8F007A6-F6CB-4E59-B88F-0F48EEA2EFC8}" destId="{285EE018-D386-4BE3-9DAE-9D415D1E0F4D}" srcOrd="7" destOrd="0" presId="urn:microsoft.com/office/officeart/2005/8/layout/orgChart1"/>
    <dgm:cxn modelId="{DDE357F9-DF52-4786-9E7C-C1D9B971C21E}" type="presParOf" srcId="{285EE018-D386-4BE3-9DAE-9D415D1E0F4D}" destId="{81A712E0-7C48-41C8-A67D-F89F920EA8AF}" srcOrd="0" destOrd="0" presId="urn:microsoft.com/office/officeart/2005/8/layout/orgChart1"/>
    <dgm:cxn modelId="{4835FA83-78E6-43D6-AA29-F30F41657E46}" type="presParOf" srcId="{81A712E0-7C48-41C8-A67D-F89F920EA8AF}" destId="{F53430CA-3EE2-4F37-8805-68FCF771B5ED}" srcOrd="0" destOrd="0" presId="urn:microsoft.com/office/officeart/2005/8/layout/orgChart1"/>
    <dgm:cxn modelId="{550FAD3B-18DE-4A71-86EB-EC1FE33934F6}" type="presParOf" srcId="{81A712E0-7C48-41C8-A67D-F89F920EA8AF}" destId="{6F51DBDC-7FF4-43E6-A7B9-471362F2394F}" srcOrd="1" destOrd="0" presId="urn:microsoft.com/office/officeart/2005/8/layout/orgChart1"/>
    <dgm:cxn modelId="{7F28421B-D6AE-4ABE-A426-21B60082D2C3}" type="presParOf" srcId="{285EE018-D386-4BE3-9DAE-9D415D1E0F4D}" destId="{CA5F3F25-6E75-4D86-B28F-61942A44287A}" srcOrd="1" destOrd="0" presId="urn:microsoft.com/office/officeart/2005/8/layout/orgChart1"/>
    <dgm:cxn modelId="{CBBC9496-1B54-459C-8C21-AA076A8639B0}" type="presParOf" srcId="{285EE018-D386-4BE3-9DAE-9D415D1E0F4D}" destId="{81326F38-EA12-4EA1-80DE-34B77F53BA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1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9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Imagem 13" descr="barra-gov-secom-bv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12201525" cy="73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11" descr="logo-educacao-bv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3899" y="143256"/>
            <a:ext cx="2867025" cy="3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" y="6422571"/>
            <a:ext cx="12192000" cy="4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39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Imagem 13" descr="barra-gov-secom-bv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12201525" cy="73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logo-educacao-bv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3899" y="143256"/>
            <a:ext cx="2867025" cy="3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" y="6422571"/>
            <a:ext cx="12192000" cy="4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828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Imagem 13" descr="barra-gov-secom-bv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12201525" cy="73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logo-educacao-bv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3899" y="143256"/>
            <a:ext cx="2867025" cy="3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" y="6422571"/>
            <a:ext cx="12192000" cy="4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92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0535BC-F096-48B7-A2B9-00E31B4E639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3866E8-3BFC-4DF5-9C65-4E4CB1DD78F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4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19 de OUTUBRO de 2017</a:t>
            </a:r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6294" y="378499"/>
            <a:ext cx="9063015" cy="8823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Ministério da Educação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 smtClean="0">
                <a:latin typeface="+mn-lt"/>
              </a:rPr>
              <a:t>Secretaria de Regulação e Supervisão da Educação Superior</a:t>
            </a:r>
            <a:br>
              <a:rPr lang="pt-BR" sz="2400" b="1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8978" y="2366588"/>
            <a:ext cx="105194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/>
              <a:t>Novos tempos na Graduação: </a:t>
            </a:r>
          </a:p>
          <a:p>
            <a:pPr algn="ctr"/>
            <a:r>
              <a:rPr lang="pt-BR" sz="4000" b="1" dirty="0" smtClean="0"/>
              <a:t>mudanças das normativas da Educação Superior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97081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Protocolo de pedidos após decisão desfavorável e Caducidade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Decreto nº 5.773/2006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Após decisão desfavorável ou caducidade do ato (ato expedido sem oferta por dois anos), a IES precisava aguardar dois anos para protocolar pedido de mesmo curso.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Novo Decreto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Os novos processos de credenciamento ou autorização podem ser protocolados </a:t>
            </a:r>
            <a:r>
              <a:rPr lang="pt-BR" dirty="0" smtClean="0"/>
              <a:t>observado o calendário.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1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Aditamentos com ou sem ato prévio da Seres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741660" cy="4023359"/>
          </a:xfrm>
        </p:spPr>
        <p:txBody>
          <a:bodyPr>
            <a:normAutofit fontScale="32500" lnSpcReduction="20000"/>
          </a:bodyPr>
          <a:lstStyle/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algn="just">
              <a:lnSpc>
                <a:spcPct val="120000"/>
              </a:lnSpc>
            </a:pPr>
            <a:r>
              <a:rPr lang="pt-BR" sz="6200" dirty="0" smtClean="0"/>
              <a:t>Qualquer </a:t>
            </a:r>
            <a:r>
              <a:rPr lang="pt-BR" sz="6200" dirty="0"/>
              <a:t>modificação ao ato autorizativo era feita por meio de pedido de aditamento a ser analisado pelo MEC.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017411" y="1845734"/>
            <a:ext cx="5138269" cy="4499981"/>
          </a:xfrm>
        </p:spPr>
        <p:txBody>
          <a:bodyPr>
            <a:normAutofit fontScale="32500" lnSpcReduction="20000"/>
          </a:bodyPr>
          <a:lstStyle/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r>
              <a:rPr lang="pt-BR" sz="6200" dirty="0" smtClean="0"/>
              <a:t>Maior </a:t>
            </a:r>
            <a:r>
              <a:rPr lang="pt-BR" sz="6200" dirty="0"/>
              <a:t>uso de atualizações cadastrais que não exigem ato prévio da </a:t>
            </a:r>
            <a:r>
              <a:rPr lang="pt-BR" sz="6200" dirty="0" smtClean="0"/>
              <a:t>SERES.</a:t>
            </a:r>
          </a:p>
          <a:p>
            <a:pPr algn="just"/>
            <a:r>
              <a:rPr lang="pt-BR" sz="4900" dirty="0"/>
              <a:t>Permanecem como </a:t>
            </a:r>
            <a:r>
              <a:rPr lang="pt-BR" sz="4900" dirty="0" smtClean="0"/>
              <a:t>aditamentos:</a:t>
            </a:r>
          </a:p>
          <a:p>
            <a:pPr algn="just"/>
            <a:r>
              <a:rPr lang="pt-BR" sz="4900" dirty="0" smtClean="0"/>
              <a:t>I </a:t>
            </a:r>
            <a:r>
              <a:rPr lang="pt-BR" sz="4900" dirty="0"/>
              <a:t>– aumento de vagas em cursos de graduação ofertados por faculdades;</a:t>
            </a:r>
          </a:p>
          <a:p>
            <a:pPr algn="just"/>
            <a:r>
              <a:rPr lang="pt-BR" sz="4900" dirty="0"/>
              <a:t>II - aumento de vagas em cursos de graduação nos cursos mencionados no art. 42 deste Decreto ofertados por centros universitários e universidades;</a:t>
            </a:r>
          </a:p>
          <a:p>
            <a:pPr algn="just"/>
            <a:r>
              <a:rPr lang="pt-BR" sz="4900" dirty="0"/>
              <a:t>III – extinção voluntária de cursos ofertados por IES sem autonomia;</a:t>
            </a:r>
          </a:p>
          <a:p>
            <a:pPr algn="just"/>
            <a:r>
              <a:rPr lang="pt-BR" sz="4900" dirty="0"/>
              <a:t>IV – descredenciamento voluntário de IES ou da oferta em uma das modalidades;</a:t>
            </a:r>
          </a:p>
          <a:p>
            <a:pPr algn="just"/>
            <a:r>
              <a:rPr lang="pt-BR" sz="4900" dirty="0"/>
              <a:t>V – unificação de mantidas de uma mesma mantenedora; e</a:t>
            </a:r>
          </a:p>
          <a:p>
            <a:pPr algn="just"/>
            <a:r>
              <a:rPr lang="pt-BR" sz="4900" dirty="0"/>
              <a:t>VI – credenciamento de campus fora de sede</a:t>
            </a:r>
            <a:r>
              <a:rPr lang="pt-BR" sz="4900" dirty="0" smtClean="0"/>
              <a:t>.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5928175" y="1877284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106647" y="1908835"/>
            <a:ext cx="2833690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09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Credenciamento </a:t>
            </a:r>
            <a:r>
              <a:rPr lang="pt-BR" dirty="0" err="1"/>
              <a:t>EaD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Quando da vigência do Decreto nº 5.773/2006 e do nº 5.622/2005, uma IES precisava ser credenciada presencial para oferta de cursos </a:t>
            </a:r>
            <a:r>
              <a:rPr lang="pt-BR" dirty="0" err="1"/>
              <a:t>EaD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No Novo Decreto, está </a:t>
            </a:r>
            <a:r>
              <a:rPr lang="pt-BR" dirty="0"/>
              <a:t>previsto credenciamento de Instituições exclusivamente para oferta de cursos a </a:t>
            </a:r>
            <a:r>
              <a:rPr lang="pt-BR" dirty="0" smtClean="0"/>
              <a:t>distância </a:t>
            </a:r>
            <a:r>
              <a:rPr lang="pt-BR" dirty="0"/>
              <a:t>ou para </a:t>
            </a:r>
            <a:r>
              <a:rPr lang="pt-BR" dirty="0" smtClean="0"/>
              <a:t>ambas </a:t>
            </a:r>
            <a:r>
              <a:rPr lang="pt-BR" dirty="0"/>
              <a:t>as modalidades</a:t>
            </a:r>
            <a:r>
              <a:rPr lang="pt-BR" dirty="0" smtClean="0"/>
              <a:t>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1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Credenciamento </a:t>
            </a:r>
            <a:r>
              <a:rPr lang="pt-BR" dirty="0" smtClean="0"/>
              <a:t>de instituições - requisito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Requisito básico para existência de IES não era claro.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Esclarece que não é possível credenciar uma instituição caso não haja cursos de graduação avaliados satisfatoriamente. É necessário pelo menos uma graduação com oferta regular, independente da modalidade.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3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Recredenciamento de instituições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Recredenciamento, credenciamento como </a:t>
            </a:r>
            <a:r>
              <a:rPr lang="pt-BR" dirty="0" smtClean="0"/>
              <a:t>Centro Universitário/Universidade </a:t>
            </a:r>
            <a:r>
              <a:rPr lang="pt-BR" dirty="0"/>
              <a:t>e credenciamento </a:t>
            </a:r>
            <a:r>
              <a:rPr lang="pt-BR" dirty="0" err="1"/>
              <a:t>EaD</a:t>
            </a:r>
            <a:r>
              <a:rPr lang="pt-BR" dirty="0"/>
              <a:t> eram processos distintos, muitas </a:t>
            </a:r>
            <a:r>
              <a:rPr lang="pt-BR" dirty="0" smtClean="0"/>
              <a:t>vezes, paralelos.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Pedido de credenciamento em nova modalidade e alterações de organização acadêmica – para centro universitário ou universidade – passam a se dar em processo de recredenciamento e não mais em processos de </a:t>
            </a:r>
            <a:r>
              <a:rPr lang="pt-BR" dirty="0" smtClean="0"/>
              <a:t>credenciamento </a:t>
            </a:r>
            <a:r>
              <a:rPr lang="pt-BR" dirty="0"/>
              <a:t>como tal</a:t>
            </a:r>
            <a:r>
              <a:rPr lang="pt-BR" dirty="0" smtClean="0"/>
              <a:t>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3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Credenciamento e recredenciamento </a:t>
            </a:r>
            <a:r>
              <a:rPr lang="pt-BR" dirty="0"/>
              <a:t>como </a:t>
            </a:r>
            <a:r>
              <a:rPr lang="pt-BR" dirty="0" smtClean="0"/>
              <a:t>centros </a:t>
            </a:r>
            <a:r>
              <a:rPr lang="pt-BR" dirty="0"/>
              <a:t>universitários e universidades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Os requisitos para credenciamento e recredenciamento como centros universitários ou universidades estavam detalhados em resoluções do Conselho Nacional de Educação </a:t>
            </a:r>
            <a:r>
              <a:rPr lang="pt-BR" dirty="0" smtClean="0"/>
              <a:t>– CNE.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Os critérios até então previstos foram aperfeiçoados e trazidos para o </a:t>
            </a:r>
            <a:r>
              <a:rPr lang="pt-BR" dirty="0" smtClean="0"/>
              <a:t>Decreto </a:t>
            </a:r>
            <a:r>
              <a:rPr lang="pt-BR" dirty="0"/>
              <a:t>para induzir a qualidade da atuação das </a:t>
            </a:r>
            <a:r>
              <a:rPr lang="pt-BR" dirty="0" smtClean="0"/>
              <a:t>IES. </a:t>
            </a: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8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 para recredenciamento como </a:t>
            </a:r>
            <a:r>
              <a:rPr lang="pt-BR" dirty="0" smtClean="0"/>
              <a:t>centros </a:t>
            </a:r>
            <a:r>
              <a:rPr lang="pt-BR" dirty="0"/>
              <a:t>universitários e universidades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Centros universitários e universidades que deixassem de cumprir os requisitos para tal organização acadêmica não tinham penalidade definida, o que fazia com que alguns investissem para mudança de organização acadêmica e gozo de prerrogativas de autonomia, depois recuassem seus indicadores mantendo tais </a:t>
            </a:r>
            <a:r>
              <a:rPr lang="pt-BR" dirty="0" smtClean="0"/>
              <a:t>prerrogativas.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Estabelece que a manutenção das prerrogativas de autonomia de universidades ou centros universitários </a:t>
            </a:r>
            <a:r>
              <a:rPr lang="pt-BR" b="1" dirty="0"/>
              <a:t>depende da manutenção do cumprimento dos requisitos exigidos para o credenciamento na respectiva organização acadêmica</a:t>
            </a:r>
            <a:r>
              <a:rPr lang="pt-BR" dirty="0"/>
              <a:t>, o que, se não cumprido, ensejará a celebração de protocolo de compromisso e poderá ensejar a determinação de medida cautelar de suspensão das prerrogativas de autonomia.</a:t>
            </a:r>
            <a:br>
              <a:rPr lang="pt-BR" dirty="0"/>
            </a:b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6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externa in loco (visitas)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Cada processo tinha uma visita única. Ou seja, 1 credenciamento + 5 autorizações de curso vinculadas = 6 visitas.</a:t>
            </a:r>
          </a:p>
          <a:p>
            <a:pPr algn="just"/>
            <a:r>
              <a:rPr lang="pt-BR" dirty="0"/>
              <a:t>Renovação de reconhecimento de 10 cursos da mesma área = 10 visitas.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A avaliação externa in loco será realizada para grupos de cursos, cursos do mesmo eixo tecnológico ou área de conhecimento, por comissão única de avaliadores, para credenciamentos e autorizações, reconhecimentos e renovações de reconhecimento de cursos.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4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Autorizações vinculadas a credenciamento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No máximo cinco cursos.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Licenciaturas não estão incluídas neste total, ou seja, cinco cursos + </a:t>
            </a:r>
            <a:r>
              <a:rPr lang="pt-BR" dirty="0" smtClean="0"/>
              <a:t>licenciaturas para uma </a:t>
            </a:r>
            <a:r>
              <a:rPr lang="pt-BR" dirty="0"/>
              <a:t>nova instituição ou em campus fora de sede de centros universitários.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Decreto nº 5.773/2006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2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Credenciamento e recredenciamento - documentos necessários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A IES precisava apresentar demonstração de patrimônio suficiente para assegurar a sustentabilidade financeira da </a:t>
            </a:r>
            <a:r>
              <a:rPr lang="pt-BR" dirty="0" smtClean="0"/>
              <a:t>instituição.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Permite que alguns </a:t>
            </a:r>
            <a:r>
              <a:rPr lang="pt-BR" dirty="0"/>
              <a:t>documentos possam ser substituídos por parecer de auditoria independente que demonstre condição suficiente para assegurar a sustentabilidade financeira da instituição mantida</a:t>
            </a:r>
            <a:r>
              <a:rPr lang="pt-BR" dirty="0" smtClean="0"/>
              <a:t>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Decreto nº 5.773/2006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07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499" y="369871"/>
            <a:ext cx="10837181" cy="604120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BR" sz="8700" dirty="0" smtClean="0">
                <a:latin typeface="+mj-lt"/>
              </a:rPr>
              <a:t>SERES</a:t>
            </a:r>
          </a:p>
          <a:p>
            <a:r>
              <a:rPr lang="pt-BR" sz="8700" dirty="0" smtClean="0">
                <a:latin typeface="+mj-lt"/>
              </a:rPr>
              <a:t>Competências </a:t>
            </a:r>
            <a:r>
              <a:rPr lang="pt-BR" sz="8700" dirty="0">
                <a:latin typeface="+mj-lt"/>
              </a:rPr>
              <a:t>– Decreto </a:t>
            </a:r>
            <a:r>
              <a:rPr lang="pt-BR" sz="8700" dirty="0" smtClean="0">
                <a:latin typeface="+mj-lt"/>
              </a:rPr>
              <a:t>nº 9.005/2017</a:t>
            </a:r>
          </a:p>
          <a:p>
            <a:endParaRPr lang="pt-BR" sz="3600" b="1" dirty="0"/>
          </a:p>
          <a:p>
            <a:pPr algn="just"/>
            <a:r>
              <a:rPr lang="pt-BR" sz="3600" dirty="0" smtClean="0"/>
              <a:t>I - </a:t>
            </a:r>
            <a:r>
              <a:rPr lang="pt-BR" sz="3600" dirty="0"/>
              <a:t>planejar e coordenar o processo de </a:t>
            </a:r>
            <a:r>
              <a:rPr lang="pt-BR" sz="3600" b="1" dirty="0"/>
              <a:t>formulação de políticas para a regulação e a supervisão da educação superior</a:t>
            </a:r>
            <a:r>
              <a:rPr lang="pt-BR" sz="3600" dirty="0"/>
              <a:t>, em consonância com as metas do PNE;</a:t>
            </a:r>
          </a:p>
          <a:p>
            <a:pPr algn="just"/>
            <a:r>
              <a:rPr lang="pt-BR" sz="3600" dirty="0"/>
              <a:t>II - </a:t>
            </a:r>
            <a:r>
              <a:rPr lang="pt-BR" sz="3600" b="1" dirty="0"/>
              <a:t>autorizar, reconhecer e renovar o reconhecimento de cursos de graduação e sequenciais</a:t>
            </a:r>
            <a:r>
              <a:rPr lang="pt-BR" sz="3600" dirty="0"/>
              <a:t>, presenciais e a distância;</a:t>
            </a:r>
          </a:p>
          <a:p>
            <a:pPr algn="just"/>
            <a:r>
              <a:rPr lang="pt-BR" sz="3600" dirty="0"/>
              <a:t>III - </a:t>
            </a:r>
            <a:r>
              <a:rPr lang="pt-BR" sz="3600" b="1" dirty="0"/>
              <a:t>exarar parecer nos processos de credenciamento e recredenciamento </a:t>
            </a:r>
            <a:r>
              <a:rPr lang="pt-BR" sz="3600" dirty="0"/>
              <a:t>de instituições de educação superior para as modalidades presencial e a distância;</a:t>
            </a:r>
          </a:p>
          <a:p>
            <a:pPr algn="just"/>
            <a:r>
              <a:rPr lang="pt-BR" sz="3600" dirty="0"/>
              <a:t>IV - </a:t>
            </a:r>
            <a:r>
              <a:rPr lang="pt-BR" sz="3600" b="1" dirty="0"/>
              <a:t>supervisionar instituições de educação superior e cursos de graduação e sequenciais</a:t>
            </a:r>
            <a:r>
              <a:rPr lang="pt-BR" sz="3600" dirty="0"/>
              <a:t>, presenciais e a distância, com vistas ao cumprimento da legislação educacional e à indução de melhorias dos padrões de qualidade da educação superior, aplicando as penalidades previstas na legislação;</a:t>
            </a:r>
          </a:p>
          <a:p>
            <a:pPr algn="just"/>
            <a:r>
              <a:rPr lang="pt-BR" sz="3600" dirty="0"/>
              <a:t>V - estabelecer diretrizes e instrumentos para as ações de regulação e supervisão da educação superior, presencial e a distância, em consonância com o ordenamento legal vigente;</a:t>
            </a:r>
          </a:p>
          <a:p>
            <a:pPr algn="just"/>
            <a:r>
              <a:rPr lang="pt-BR" sz="3600" dirty="0"/>
              <a:t>VI - estabelecer diretrizes para a elaboração dos instrumentos de avaliação de instituições e cursos de educação </a:t>
            </a:r>
            <a:r>
              <a:rPr lang="pt-BR" sz="3600" dirty="0" smtClean="0"/>
              <a:t>superior;</a:t>
            </a:r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07022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Recredenciamento - documentos necessários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Não havia definição de que procedimento deveria ser adotado quando da não apresentação das certidões atualizadas </a:t>
            </a:r>
            <a:r>
              <a:rPr lang="pt-BR" dirty="0" smtClean="0"/>
              <a:t>vigentes.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A não comprovação de tais regularidades passa a ensejar o sobrestamento dos processos regulatórios e a instauração de processo administrativo de supervisão, de forma a mitigar os riscos de descontinuidade para os estudantes que estão sendo atendidos.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5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Desenvolvimento Institucional (PDI)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Texto estava desatualizado, sem a previsão de elementos importantes.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Deve prever, dentre outros aspectos:</a:t>
            </a:r>
          </a:p>
          <a:p>
            <a:pPr marL="0" indent="0" algn="just">
              <a:buNone/>
            </a:pPr>
            <a:r>
              <a:rPr lang="pt-BR" dirty="0" smtClean="0"/>
              <a:t>- oferta </a:t>
            </a:r>
            <a:r>
              <a:rPr lang="pt-BR" dirty="0"/>
              <a:t>de cursos e programas de pós-graduação lato e stricto sensu.</a:t>
            </a:r>
          </a:p>
          <a:p>
            <a:r>
              <a:rPr lang="pt-BR" dirty="0"/>
              <a:t>- </a:t>
            </a:r>
            <a:r>
              <a:rPr lang="pt-BR" dirty="0" smtClean="0"/>
              <a:t> planejamento de cursos presenciais e a distância.</a:t>
            </a:r>
          </a:p>
          <a:p>
            <a:r>
              <a:rPr lang="pt-BR" dirty="0" smtClean="0"/>
              <a:t>- ações </a:t>
            </a:r>
            <a:r>
              <a:rPr lang="pt-BR" dirty="0"/>
              <a:t>de transparência e divulgação de informações da </a:t>
            </a:r>
            <a:r>
              <a:rPr lang="pt-BR" dirty="0" smtClean="0"/>
              <a:t>IES.</a:t>
            </a:r>
            <a:endParaRPr lang="pt-BR" dirty="0"/>
          </a:p>
          <a:p>
            <a:r>
              <a:rPr lang="pt-BR" dirty="0"/>
              <a:t>- </a:t>
            </a:r>
            <a:r>
              <a:rPr lang="pt-BR" dirty="0" smtClean="0"/>
              <a:t>eventuais </a:t>
            </a:r>
            <a:r>
              <a:rPr lang="pt-BR" dirty="0"/>
              <a:t>parcerias e compartilhamento de estruturas com outras instituições.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5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Acervos acadêmicos e bibliotecas digitais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única possibilidade existente era de acervo </a:t>
            </a:r>
            <a:r>
              <a:rPr lang="pt-BR" dirty="0"/>
              <a:t>acadêmico e </a:t>
            </a:r>
            <a:r>
              <a:rPr lang="pt-BR" dirty="0" smtClean="0"/>
              <a:t>bibliotecas físicos.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 smtClean="0"/>
          </a:p>
          <a:p>
            <a:pPr algn="just"/>
            <a:r>
              <a:rPr lang="pt-BR" dirty="0"/>
              <a:t>Inclui a previsão de projeto de acervo acadêmico em meio digital, utilizando-se método que garanta a integridade e a autenticidade de todas as informações contidas nos documentos originais. </a:t>
            </a:r>
            <a:endParaRPr lang="pt-BR" dirty="0" smtClean="0"/>
          </a:p>
          <a:p>
            <a:pPr algn="just"/>
            <a:r>
              <a:rPr lang="pt-BR" dirty="0" smtClean="0"/>
              <a:t>Prevê acervo físico, virtual ou ambos </a:t>
            </a:r>
            <a:r>
              <a:rPr lang="pt-BR" dirty="0"/>
              <a:t>para as bibliotecas</a:t>
            </a:r>
            <a:r>
              <a:rPr lang="pt-BR" dirty="0" smtClean="0"/>
              <a:t>. </a:t>
            </a: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0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Credenciamento </a:t>
            </a:r>
            <a:r>
              <a:rPr lang="pt-BR" dirty="0" smtClean="0"/>
              <a:t>prévio anterior à visita de avaliação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Decreto nº 5.773/2006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Toda nova instituição, para obter o credenciamento, precisava aguardar a visita de avaliação do </a:t>
            </a:r>
            <a:r>
              <a:rPr lang="pt-BR" dirty="0" smtClean="0"/>
              <a:t>INEP.</a:t>
            </a:r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/>
              <a:t>Mantenedoras que possuam </a:t>
            </a:r>
            <a:r>
              <a:rPr lang="pt-BR" b="1" dirty="0"/>
              <a:t>todas as suas IES com CI maior ou igual a </a:t>
            </a:r>
            <a:r>
              <a:rPr lang="pt-BR" b="1" dirty="0" smtClean="0"/>
              <a:t>4</a:t>
            </a:r>
            <a:r>
              <a:rPr lang="pt-BR" dirty="0" smtClean="0"/>
              <a:t>, </a:t>
            </a:r>
            <a:r>
              <a:rPr lang="pt-BR" dirty="0"/>
              <a:t>obtido nos últimos 5 anos, poderão ter processo simplificado para o credenciamento prévio e poderão ofertar </a:t>
            </a:r>
            <a:r>
              <a:rPr lang="pt-BR" b="1" dirty="0"/>
              <a:t>até </a:t>
            </a:r>
            <a:r>
              <a:rPr lang="pt-BR" b="1" dirty="0" smtClean="0"/>
              <a:t>5 </a:t>
            </a:r>
            <a:r>
              <a:rPr lang="pt-BR" b="1" dirty="0"/>
              <a:t>cursos que já sejam reconhecidos com CC maior ou igual a </a:t>
            </a:r>
            <a:r>
              <a:rPr lang="pt-BR" b="1" dirty="0" smtClean="0"/>
              <a:t>4 </a:t>
            </a:r>
            <a:r>
              <a:rPr lang="pt-BR" dirty="0"/>
              <a:t>nas outras instituições da mantenedora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* </a:t>
            </a:r>
            <a:r>
              <a:rPr lang="pt-BR" dirty="0"/>
              <a:t>Caso o credenciamento definitivo não se confirme, a mantenedora ficará impedida de protocolar novos processos por dois anos.</a:t>
            </a:r>
          </a:p>
          <a:p>
            <a:pPr marL="0" indent="0">
              <a:buNone/>
            </a:pP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6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Prazo para recredenciamento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Decreto nº 5.773/2006</a:t>
            </a:r>
          </a:p>
          <a:p>
            <a:endParaRPr lang="pt-BR" dirty="0"/>
          </a:p>
          <a:p>
            <a:r>
              <a:rPr lang="pt-BR" dirty="0"/>
              <a:t>Não havia previsão no </a:t>
            </a:r>
            <a:r>
              <a:rPr lang="pt-BR" dirty="0" smtClean="0"/>
              <a:t>Decreto </a:t>
            </a:r>
            <a:r>
              <a:rPr lang="pt-BR" dirty="0"/>
              <a:t>para as IES que protocolavam fora do prazo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i="1" dirty="0"/>
              <a:t>A </a:t>
            </a:r>
            <a:r>
              <a:rPr lang="pt-BR" i="1" dirty="0" smtClean="0"/>
              <a:t>ausência </a:t>
            </a:r>
            <a:r>
              <a:rPr lang="pt-BR" i="1" dirty="0"/>
              <a:t>de protocolo do pedido de recredenciamento no prazo devido </a:t>
            </a:r>
            <a:r>
              <a:rPr lang="pt-BR" i="1" dirty="0" smtClean="0"/>
              <a:t>caracterizará </a:t>
            </a:r>
            <a:r>
              <a:rPr lang="pt-BR" i="1" dirty="0"/>
              <a:t>irregularidade administrativa, ficando a instituição impedida de solicitar aumento de vagas em cursos de graduação, de admitir novos estudantes, de criar novos cursos e polos de educação a distância, quando for o caso, e sujeita a processo administrativo de supervisão, nos termos do Capítulo III deste Decreto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92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Registros de diplomas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Decreto nº 5.773/2006</a:t>
            </a:r>
          </a:p>
          <a:p>
            <a:endParaRPr lang="pt-BR" dirty="0"/>
          </a:p>
          <a:p>
            <a:r>
              <a:rPr lang="pt-BR" dirty="0"/>
              <a:t>Somente os centros universitários </a:t>
            </a:r>
            <a:r>
              <a:rPr lang="pt-BR" dirty="0" smtClean="0"/>
              <a:t>podiam </a:t>
            </a:r>
            <a:r>
              <a:rPr lang="pt-BR" dirty="0"/>
              <a:t>registrar diplomas dos cursos por eles oferecidos.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241868" y="1845734"/>
            <a:ext cx="4937760" cy="4023360"/>
          </a:xfrm>
        </p:spPr>
        <p:txBody>
          <a:bodyPr/>
          <a:lstStyle/>
          <a:p>
            <a:r>
              <a:rPr lang="pt-BR" dirty="0" smtClean="0"/>
              <a:t>Novo Decreto</a:t>
            </a:r>
          </a:p>
          <a:p>
            <a:endParaRPr lang="pt-BR" dirty="0"/>
          </a:p>
          <a:p>
            <a:pPr lvl="0" algn="just"/>
            <a:r>
              <a:rPr lang="pt-BR" dirty="0"/>
              <a:t>As </a:t>
            </a:r>
            <a:r>
              <a:rPr lang="pt-BR" dirty="0" smtClean="0"/>
              <a:t>faculdades com Conceito Institucional (CI) 5 </a:t>
            </a:r>
            <a:r>
              <a:rPr lang="pt-BR" dirty="0"/>
              <a:t>poderão registrar os próprios diplomas sem recorrer a uma Universidade, desde que </a:t>
            </a:r>
            <a:r>
              <a:rPr lang="pt-BR" dirty="0" smtClean="0"/>
              <a:t>tenham obtido CI 5 </a:t>
            </a:r>
            <a:r>
              <a:rPr lang="pt-BR" dirty="0"/>
              <a:t>nas últimas duas avaliações </a:t>
            </a:r>
            <a:r>
              <a:rPr lang="pt-BR" b="1" u="sng" dirty="0"/>
              <a:t>e</a:t>
            </a:r>
            <a:r>
              <a:rPr lang="pt-BR" dirty="0"/>
              <a:t> ofertem pelo menos um curso de pós-graduação stricto </a:t>
            </a:r>
            <a:r>
              <a:rPr lang="pt-BR" dirty="0" smtClean="0"/>
              <a:t>sensu. 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5.786/2006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Campus </a:t>
            </a:r>
            <a:r>
              <a:rPr lang="pt-BR" dirty="0" smtClean="0"/>
              <a:t>fora </a:t>
            </a:r>
            <a:r>
              <a:rPr lang="pt-BR" dirty="0"/>
              <a:t>de </a:t>
            </a:r>
            <a:r>
              <a:rPr lang="pt-BR" dirty="0" smtClean="0"/>
              <a:t>sede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Somente universidades podiam solicitar credenciamento de campus fora de </a:t>
            </a:r>
            <a:r>
              <a:rPr lang="pt-BR" dirty="0" smtClean="0"/>
              <a:t>sede.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279643"/>
          </a:xfrm>
        </p:spPr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Centros universitários passam a também solicitar o credenciamento de unidades em município diverso da abrangência geográfica do ato de credenciamento em vigor, </a:t>
            </a:r>
            <a:r>
              <a:rPr lang="pt-BR" b="1" dirty="0"/>
              <a:t>desde que no mesmo Estado da sede da IES e que possuam </a:t>
            </a:r>
            <a:r>
              <a:rPr lang="pt-BR" b="1" dirty="0" smtClean="0"/>
              <a:t>CI ≥ 4 </a:t>
            </a:r>
            <a:r>
              <a:rPr lang="pt-BR" b="1" dirty="0"/>
              <a:t>na unidade fora de sede </a:t>
            </a:r>
            <a:r>
              <a:rPr lang="pt-BR" dirty="0"/>
              <a:t>a ser credenciada e na última avaliação externa in loco na sede. </a:t>
            </a:r>
          </a:p>
          <a:p>
            <a:pPr algn="just"/>
            <a:r>
              <a:rPr lang="pt-BR" dirty="0"/>
              <a:t>Tais pedidos podem ser acompanhados de até cinco autorizações de curso, para além das licenciaturas</a:t>
            </a:r>
            <a:r>
              <a:rPr lang="pt-BR" dirty="0" smtClean="0"/>
              <a:t>.   </a:t>
            </a:r>
          </a:p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Campus </a:t>
            </a:r>
            <a:r>
              <a:rPr lang="pt-BR" dirty="0" smtClean="0"/>
              <a:t>fora </a:t>
            </a:r>
            <a:r>
              <a:rPr lang="pt-BR" dirty="0"/>
              <a:t>de </a:t>
            </a:r>
            <a:r>
              <a:rPr lang="pt-BR" dirty="0" smtClean="0"/>
              <a:t>sede - autonomia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Nenhum campus fora de sede podia obter prerrogativas de autonomia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035040" y="1845735"/>
            <a:ext cx="5120640" cy="4023360"/>
          </a:xfrm>
        </p:spPr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Os de universidades poderão gozar de autonomia caso possuam </a:t>
            </a:r>
            <a:r>
              <a:rPr lang="pt-BR" dirty="0" smtClean="0"/>
              <a:t>1/5 do </a:t>
            </a:r>
            <a:r>
              <a:rPr lang="pt-BR" dirty="0"/>
              <a:t>corpo docente contratado em regime de tempo integral e </a:t>
            </a:r>
            <a:r>
              <a:rPr lang="pt-BR" dirty="0" smtClean="0"/>
              <a:t>1/3 do </a:t>
            </a:r>
            <a:r>
              <a:rPr lang="pt-BR" dirty="0"/>
              <a:t>corpo docente com titulação acadêmica de mestrado ou doutorado. </a:t>
            </a:r>
          </a:p>
          <a:p>
            <a:pPr algn="just"/>
            <a:r>
              <a:rPr lang="pt-BR" dirty="0" smtClean="0"/>
              <a:t>No </a:t>
            </a:r>
            <a:r>
              <a:rPr lang="pt-BR" dirty="0"/>
              <a:t>caso das instituições federais, poderá haver procedimento específico para concessão de autonomia.</a:t>
            </a: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5838803" y="1877284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1264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24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Transferência de </a:t>
            </a:r>
            <a:r>
              <a:rPr lang="pt-BR" dirty="0" smtClean="0"/>
              <a:t>mantença -recredenciamento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Não havia prazo estipulado para realização do recredenciamento e verificação das condições da IES transferida, ficava a cargo do último ato publicado da IES.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Essa operação deve ser informada ao MEC e pode ensejar o recredenciamento em um ano, caso a mantenedora não possua outras IES, ou nos termos do ato de credenciamento da instituição, caso a mantenedora já possua instituições em regular </a:t>
            </a:r>
            <a:r>
              <a:rPr lang="pt-BR" dirty="0" smtClean="0"/>
              <a:t>funcionamento.</a:t>
            </a: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82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Transferência de </a:t>
            </a:r>
            <a:r>
              <a:rPr lang="pt-BR" dirty="0" smtClean="0"/>
              <a:t>mantença – IES em atividade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Não havia previsão, logo, no momento da transferência de mantença, as condições fundantes para sua existência como instituição de ensino credenciada pelo MEC podiam não existir.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Estabelece que IES que estejam em processo de descredenciamento ou sem a oferta efetiva de aulas pelo prazo superior a vinte e quatro meses não podem ser vendidas ou passar por processo de transferência de </a:t>
            </a:r>
            <a:r>
              <a:rPr lang="pt-BR" dirty="0" smtClean="0"/>
              <a:t>mantença. </a:t>
            </a:r>
            <a:endParaRPr lang="pt-BR" sz="195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4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499" y="369871"/>
            <a:ext cx="10837181" cy="604120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BR" sz="8700" dirty="0" smtClean="0">
                <a:latin typeface="+mj-lt"/>
              </a:rPr>
              <a:t>SERES</a:t>
            </a:r>
          </a:p>
          <a:p>
            <a:r>
              <a:rPr lang="pt-BR" sz="8700" dirty="0" smtClean="0">
                <a:latin typeface="+mj-lt"/>
              </a:rPr>
              <a:t>Competências </a:t>
            </a:r>
            <a:r>
              <a:rPr lang="pt-BR" sz="8700" dirty="0">
                <a:latin typeface="+mj-lt"/>
              </a:rPr>
              <a:t>– Decreto </a:t>
            </a:r>
            <a:r>
              <a:rPr lang="pt-BR" sz="8700" dirty="0" smtClean="0">
                <a:latin typeface="+mj-lt"/>
              </a:rPr>
              <a:t>nº 9.005/2017</a:t>
            </a:r>
          </a:p>
          <a:p>
            <a:endParaRPr lang="pt-BR" sz="3600" b="1" dirty="0"/>
          </a:p>
          <a:p>
            <a:pPr algn="just"/>
            <a:r>
              <a:rPr lang="pt-BR" sz="3600" dirty="0"/>
              <a:t>VII - gerenciar sistema público de informações cadastrais de instituições e cursos de educação superior;</a:t>
            </a:r>
          </a:p>
          <a:p>
            <a:pPr algn="just"/>
            <a:r>
              <a:rPr lang="pt-BR" sz="3600" dirty="0"/>
              <a:t>VIII - gerenciar sistema eletrônico de acompanhamento de processos relacionados à regulação e supervisão de instituições e cursos de educação superior;</a:t>
            </a:r>
          </a:p>
          <a:p>
            <a:pPr algn="just"/>
            <a:r>
              <a:rPr lang="pt-BR" sz="3600" dirty="0"/>
              <a:t>IX - articular-se, em sua área de atuação, com instituições nacionais, estrangeiras e internacionais, mediante ações de cooperação institucional, técnica e financeira bilateral e multilateral;</a:t>
            </a:r>
          </a:p>
          <a:p>
            <a:pPr algn="just"/>
            <a:r>
              <a:rPr lang="pt-BR" sz="3600" dirty="0"/>
              <a:t>X - coordenar a política de certificação de entidades beneficentes de assistência social com atuação na área de educação; e</a:t>
            </a:r>
          </a:p>
          <a:p>
            <a:pPr algn="just"/>
            <a:r>
              <a:rPr lang="pt-BR" sz="3600" dirty="0"/>
              <a:t>XI - gerenciar, planejar, coordenar, executar e monitorar ações referentes a processos de chamamento público para credenciamento de instituições de educação superior privadas e para autorização de funcionamento de cursos em áreas estratégicas, observadas as necessidades do desenvolvimento do País e a inovação tecnológica. </a:t>
            </a:r>
          </a:p>
          <a:p>
            <a:pPr algn="just"/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66017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Conselhos </a:t>
            </a:r>
            <a:r>
              <a:rPr lang="pt-BR" dirty="0" smtClean="0"/>
              <a:t>profissionais – manifestação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Decreto nº 5.773/2006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oferta de cursos de graduação em Direito, Medicina, Odontologia, Psicologia e Enfermagem, inclusive em universidades e centros universitários, </a:t>
            </a:r>
            <a:r>
              <a:rPr lang="pt-BR" dirty="0" smtClean="0"/>
              <a:t>dependiam </a:t>
            </a:r>
            <a:r>
              <a:rPr lang="pt-BR" dirty="0"/>
              <a:t>de autorização do Ministério da Educação, após prévia manifestação do Conselho Federal da Ordem dos Advogados do Brasil e do Conselho Nacional de Saúde, respectivamente.</a:t>
            </a:r>
          </a:p>
          <a:p>
            <a:pPr algn="just"/>
            <a:r>
              <a:rPr lang="pt-BR" dirty="0"/>
              <a:t>Prazo: 60 prorrogáveis.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Novo Decreto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Mantém apenas os cursos de Direito e Medicina como não contemplados nas prerrogativas de autonomia de centros universitários e universidades. </a:t>
            </a:r>
            <a:endParaRPr lang="pt-BR" dirty="0" smtClean="0"/>
          </a:p>
          <a:p>
            <a:pPr algn="just"/>
            <a:r>
              <a:rPr lang="pt-BR" dirty="0" smtClean="0"/>
              <a:t>Prazo</a:t>
            </a:r>
            <a:r>
              <a:rPr lang="pt-BR" dirty="0"/>
              <a:t>: 30 dias improrrogáveis.</a:t>
            </a:r>
          </a:p>
          <a:p>
            <a:pPr marL="0" indent="0" algn="just">
              <a:buNone/>
            </a:pPr>
            <a:r>
              <a:rPr lang="pt-BR" dirty="0" smtClean="0"/>
              <a:t>  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3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Conselhos </a:t>
            </a:r>
            <a:r>
              <a:rPr lang="pt-BR" dirty="0" smtClean="0"/>
              <a:t>profissionais – supervisão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Decreto nº 5.773/2006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Não havia previsão nesse sentido, ficando os conselhos atrelados apenas ao processo de autorização de cursos.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Novo Decreto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Prevê a articulação da Seres com os conselhos de profissões regulamentadas para a execução das atividades de supervisão, incluindo o monitoramento da implantação de novas IES e cursos, permitindo a potencialização das ações de supervisão, devido à capilaridade e </a:t>
            </a:r>
            <a:r>
              <a:rPr lang="pt-BR" dirty="0" smtClean="0"/>
              <a:t>abrangência </a:t>
            </a:r>
            <a:r>
              <a:rPr lang="pt-BR" dirty="0"/>
              <a:t>dos conselhos</a:t>
            </a:r>
            <a:r>
              <a:rPr lang="pt-BR" dirty="0" smtClean="0"/>
              <a:t>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Obrigações da </a:t>
            </a:r>
            <a:r>
              <a:rPr lang="pt-BR" dirty="0" smtClean="0"/>
              <a:t>mantenedora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574055" cy="4023359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Não havia definição das obrigações da mantenedora.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965174" y="1845735"/>
            <a:ext cx="519050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Prevê obrigações que se colocam à mantenedora e à IES quando do encerramento de curso, descredenciamento como IES ou em uma das modalidades, de forma a conferir segurança do sistema regulatório e dos estudantes</a:t>
            </a:r>
            <a:r>
              <a:rPr lang="pt-BR" dirty="0" smtClean="0"/>
              <a:t>. 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5818254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0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Acervo acadêmico - transferência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Sem previsão, </a:t>
            </a:r>
            <a:r>
              <a:rPr lang="pt-BR" dirty="0"/>
              <a:t>a</a:t>
            </a:r>
            <a:r>
              <a:rPr lang="pt-BR" dirty="0" smtClean="0"/>
              <a:t>tualmente</a:t>
            </a:r>
            <a:r>
              <a:rPr lang="pt-BR" dirty="0"/>
              <a:t>, há um passivo de acervos sem identificação de localização, por não ter sido informada pelos representantes legais quando do descredenciamento da instituição.</a:t>
            </a:r>
          </a:p>
          <a:p>
            <a:pPr algn="just"/>
            <a:r>
              <a:rPr lang="pt-BR" dirty="0"/>
              <a:t>Há ainda, acervos que, embora localizados, não têm destino definido ou responsável.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Permite a transferência do acervo acadêmico de instituição descredenciada para IES regular, que irá se responsabilizar pela sua guarda e manutenção integral, seja em meio digital ou </a:t>
            </a:r>
            <a:r>
              <a:rPr lang="pt-BR" dirty="0" smtClean="0"/>
              <a:t>físico.</a:t>
            </a:r>
          </a:p>
          <a:p>
            <a:pPr algn="just"/>
            <a:r>
              <a:rPr lang="pt-BR" dirty="0" smtClean="0"/>
              <a:t>Imputa </a:t>
            </a:r>
            <a:r>
              <a:rPr lang="pt-BR" dirty="0"/>
              <a:t>a responsabilidade civil e penal ao representante legal da mantenedora, inclusive nos casos de negligência ou de utilização fraudulenta do acervo acadêmico</a:t>
            </a:r>
            <a:r>
              <a:rPr lang="pt-BR" dirty="0" smtClean="0"/>
              <a:t>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9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 assistida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Previsão </a:t>
            </a:r>
            <a:r>
              <a:rPr lang="pt-BR" dirty="0"/>
              <a:t>desatualizada, a Política de Transferência Assistida do Sistema Federal de Ensino foi estabelecida em 2013.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Formaliza a realização de chamada pública para transferência assistida de estudantes regulares em caso de descredenciamento de IES, dando solução para continuidade aos estudos de estudantes afetados</a:t>
            </a:r>
            <a:r>
              <a:rPr lang="pt-BR" dirty="0" smtClean="0"/>
              <a:t>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7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Supervisão – prerrogativas e direitos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Fluxos não eram bem definidos e muitos aspectos não estavam detalhados em Decreto ou </a:t>
            </a:r>
            <a:r>
              <a:rPr lang="pt-BR" dirty="0" smtClean="0"/>
              <a:t>portaria.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/>
          </a:p>
          <a:p>
            <a:pPr algn="just"/>
            <a:r>
              <a:rPr lang="pt-BR" dirty="0"/>
              <a:t>Evidencia as prerrogativas e direitos das IES e suas mantenedoras, de acordo com as fases dos processos de </a:t>
            </a:r>
            <a:r>
              <a:rPr lang="pt-BR" dirty="0" smtClean="0"/>
              <a:t>supervisão:</a:t>
            </a:r>
          </a:p>
          <a:p>
            <a:pPr algn="just"/>
            <a:r>
              <a:rPr lang="pt-BR" sz="1600" dirty="0" smtClean="0"/>
              <a:t>- Direito </a:t>
            </a:r>
            <a:r>
              <a:rPr lang="pt-BR" sz="1600" dirty="0"/>
              <a:t>à ampla defesa e ao contraditório, bem como </a:t>
            </a:r>
            <a:r>
              <a:rPr lang="pt-BR" sz="1600" dirty="0" smtClean="0"/>
              <a:t>aos recursos.</a:t>
            </a:r>
          </a:p>
          <a:p>
            <a:pPr algn="just"/>
            <a:r>
              <a:rPr lang="pt-BR" sz="1600" dirty="0" smtClean="0"/>
              <a:t>- Ampliação </a:t>
            </a:r>
            <a:r>
              <a:rPr lang="pt-BR" sz="1600" dirty="0"/>
              <a:t>dos prazos para manifestação das </a:t>
            </a:r>
            <a:r>
              <a:rPr lang="pt-BR" sz="1600" dirty="0" smtClean="0"/>
              <a:t>instituições.</a:t>
            </a:r>
          </a:p>
          <a:p>
            <a:pPr algn="just"/>
            <a:r>
              <a:rPr lang="pt-BR" sz="1600" dirty="0" smtClean="0"/>
              <a:t>- Previsão </a:t>
            </a:r>
            <a:r>
              <a:rPr lang="pt-BR" sz="1600" dirty="0"/>
              <a:t>expressa do tempo de vigência e alcance das medidas, medidas cautelares a serem aplicadas e penalidades previstas na LDB. </a:t>
            </a:r>
            <a:endParaRPr lang="pt-BR" sz="1600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23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Supervisão - fases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O processo de supervisão não possuía fases claras, o que dificulta a compreensão das instituições sobre o estágio de cada </a:t>
            </a:r>
            <a:r>
              <a:rPr lang="pt-BR" dirty="0" smtClean="0"/>
              <a:t>processo.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Divide o processo de supervisão em fases distintas:</a:t>
            </a:r>
          </a:p>
          <a:p>
            <a:pPr algn="just"/>
            <a:r>
              <a:rPr lang="pt-BR" dirty="0" smtClean="0"/>
              <a:t>- Procedimento </a:t>
            </a:r>
            <a:r>
              <a:rPr lang="pt-BR" dirty="0"/>
              <a:t>preparatório de </a:t>
            </a:r>
            <a:r>
              <a:rPr lang="pt-BR" dirty="0" smtClean="0"/>
              <a:t>supervisão.</a:t>
            </a:r>
          </a:p>
          <a:p>
            <a:pPr algn="just"/>
            <a:r>
              <a:rPr lang="pt-BR" dirty="0" smtClean="0"/>
              <a:t>- Procedimentos saneadores.</a:t>
            </a:r>
          </a:p>
          <a:p>
            <a:pPr algn="just"/>
            <a:r>
              <a:rPr lang="pt-BR" dirty="0" smtClean="0"/>
              <a:t>- Procedimentos sancionadores.</a:t>
            </a:r>
          </a:p>
          <a:p>
            <a:pPr algn="just"/>
            <a:r>
              <a:rPr lang="pt-BR" sz="1950" dirty="0" smtClean="0"/>
              <a:t>.</a:t>
            </a: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1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Penalização de IES e de suas mantenedoras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Não havia possibilidade de penalizar a mantenedora da instituição, o que fazia com que após o descredenciamento de uma instituição ou a aplicação de penalidade, ela atuasse por meio de outra </a:t>
            </a:r>
            <a:r>
              <a:rPr lang="pt-BR" dirty="0" smtClean="0"/>
              <a:t>IES.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 smtClean="0"/>
          </a:p>
          <a:p>
            <a:pPr algn="just"/>
            <a:r>
              <a:rPr lang="pt-BR" sz="1950" dirty="0" smtClean="0"/>
              <a:t>Prevê </a:t>
            </a:r>
            <a:r>
              <a:rPr lang="pt-BR" sz="1950" b="1" dirty="0" smtClean="0"/>
              <a:t>extensão </a:t>
            </a:r>
            <a:r>
              <a:rPr lang="pt-BR" sz="1950" b="1" dirty="0"/>
              <a:t>das penalidades à mantenedora da instituição</a:t>
            </a:r>
            <a:r>
              <a:rPr lang="pt-BR" sz="1950" dirty="0"/>
              <a:t>, no sentido de restringir o protocolo de novos processos de credenciamento pelo prazo de dois </a:t>
            </a:r>
            <a:r>
              <a:rPr lang="pt-BR" sz="1950" dirty="0" smtClean="0"/>
              <a:t>anos.</a:t>
            </a:r>
          </a:p>
          <a:p>
            <a:pPr algn="just"/>
            <a:r>
              <a:rPr lang="pt-BR" sz="1950" dirty="0" smtClean="0"/>
              <a:t>Amplia </a:t>
            </a:r>
            <a:r>
              <a:rPr lang="pt-BR" sz="1950" dirty="0"/>
              <a:t>a responsabilização  civil e penal dos </a:t>
            </a:r>
            <a:r>
              <a:rPr lang="pt-BR" sz="1950" dirty="0" smtClean="0"/>
              <a:t>envolvidos</a:t>
            </a:r>
            <a:r>
              <a:rPr lang="pt-BR" sz="1950" dirty="0"/>
              <a:t>. </a:t>
            </a:r>
            <a:endParaRPr lang="pt-BR" sz="1950" dirty="0" smtClean="0"/>
          </a:p>
          <a:p>
            <a:pPr algn="just"/>
            <a:r>
              <a:rPr lang="pt-BR" sz="1950" dirty="0" smtClean="0"/>
              <a:t>Detalha </a:t>
            </a:r>
            <a:r>
              <a:rPr lang="pt-BR" sz="1950" dirty="0"/>
              <a:t>o encaminhamento de situações e outros processos às esferas cabíveis, externas ao MEC e ao âmbito </a:t>
            </a:r>
            <a:r>
              <a:rPr lang="pt-BR" sz="1950" dirty="0" smtClean="0"/>
              <a:t>educacional. </a:t>
            </a:r>
            <a:r>
              <a:rPr lang="pt-BR" sz="1950" dirty="0"/>
              <a:t/>
            </a:r>
            <a:br>
              <a:rPr lang="pt-BR" sz="1950" dirty="0"/>
            </a:b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21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Oferta sem ato autorizativo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841183" cy="4023359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Instituições não credenciadas iniciavam a oferta antes da emissão do ato e, após constatação pela SERES, não havia penalidade a ser tomada em relação a ela, caso o processo estivesse em trâmite ou ainda não tivesse sido </a:t>
            </a:r>
            <a:r>
              <a:rPr lang="pt-BR" dirty="0" smtClean="0"/>
              <a:t>protocolado.</a:t>
            </a:r>
          </a:p>
          <a:p>
            <a:pPr algn="just"/>
            <a:r>
              <a:rPr lang="pt-BR" dirty="0" smtClean="0"/>
              <a:t>IES que iniciavam a oferta antes do ato de credenciamento tinham seus processos regulatórios sobrestados.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131617" y="1845735"/>
            <a:ext cx="5282971" cy="4023360"/>
          </a:xfrm>
        </p:spPr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 smtClean="0"/>
          </a:p>
          <a:p>
            <a:pPr algn="just"/>
            <a:r>
              <a:rPr lang="pt-BR" dirty="0"/>
              <a:t>Introduz o processo administrativo de supervisão de rito sumário, com o intuito de conceder celeridade ao trâmite processual nos casos de oferta sem ato autorizativo por instituição que possua pedido de credenciamento em tramitação e de evitar prejuízos irreversíveis à </a:t>
            </a:r>
            <a:r>
              <a:rPr lang="pt-BR" dirty="0" smtClean="0"/>
              <a:t>sociedade.</a:t>
            </a:r>
          </a:p>
          <a:p>
            <a:r>
              <a:rPr lang="pt-BR" dirty="0" smtClean="0"/>
              <a:t>IES que iniciarem a oferta antes do ato de credenciamento terão seus processos regulatórios arquivados. </a:t>
            </a: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03503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15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Monitoramento e supervisão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Não havia previsão de monitoramento das ações. As previsões de supervisão da </a:t>
            </a:r>
            <a:r>
              <a:rPr lang="pt-BR" dirty="0" err="1"/>
              <a:t>EaD</a:t>
            </a:r>
            <a:r>
              <a:rPr lang="pt-BR" dirty="0"/>
              <a:t> estavam apartadas dos demais </a:t>
            </a:r>
            <a:r>
              <a:rPr lang="pt-BR" dirty="0" smtClean="0"/>
              <a:t>cursos.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 smtClean="0"/>
          </a:p>
          <a:p>
            <a:pPr algn="just"/>
            <a:r>
              <a:rPr lang="pt-BR" dirty="0" smtClean="0"/>
              <a:t>O MEC </a:t>
            </a:r>
            <a:r>
              <a:rPr lang="pt-BR" dirty="0"/>
              <a:t>poderá, a qualquer tempo e motivadamente, realizar ações de </a:t>
            </a:r>
            <a:r>
              <a:rPr lang="pt-BR" dirty="0" smtClean="0"/>
              <a:t>monitoramento e </a:t>
            </a:r>
            <a:r>
              <a:rPr lang="pt-BR" dirty="0"/>
              <a:t>supervisão de instituições, cursos e polos de educação a distância, de forma a exercer suas funções de maneira satisfatória, zelando pela qualidade da oferta e pelo atendimento adequado dos estudantes</a:t>
            </a:r>
            <a:r>
              <a:rPr lang="pt-BR" dirty="0" smtClean="0"/>
              <a:t>. </a:t>
            </a: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3852" y="620688"/>
            <a:ext cx="9399300" cy="792088"/>
          </a:xfrm>
        </p:spPr>
        <p:txBody>
          <a:bodyPr>
            <a:normAutofit fontScale="90000"/>
          </a:bodyPr>
          <a:lstStyle/>
          <a:p>
            <a:r>
              <a:rPr lang="pt-BR" sz="5300" cap="small" dirty="0" smtClean="0">
                <a:ea typeface="+mn-ea"/>
                <a:cs typeface="+mn-cs"/>
              </a:rPr>
              <a:t>Estrutura</a:t>
            </a:r>
            <a:r>
              <a:rPr lang="pt-BR" sz="3200" b="1" cap="small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ea typeface="+mn-ea"/>
                <a:cs typeface="+mn-cs"/>
              </a:rPr>
              <a:t/>
            </a:r>
            <a:br>
              <a:rPr lang="pt-BR" sz="3200" b="1" cap="small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ea typeface="+mn-ea"/>
                <a:cs typeface="+mn-cs"/>
              </a:rPr>
            </a:br>
            <a:endParaRPr lang="pt-BR" sz="3200" b="1" cap="small" dirty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86655093"/>
              </p:ext>
            </p:extLst>
          </p:nvPr>
        </p:nvGraphicFramePr>
        <p:xfrm>
          <a:off x="1919536" y="760288"/>
          <a:ext cx="8373616" cy="5548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/>
          <p:cNvSpPr/>
          <p:nvPr/>
        </p:nvSpPr>
        <p:spPr>
          <a:xfrm>
            <a:off x="4871864" y="3061700"/>
            <a:ext cx="2504981" cy="32466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Licenciaturas e áreas estratégicas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Processos de licenciaturas e cursos de áreas estratégicas eram tratados da mesma forma que os demais.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endParaRPr lang="pt-BR" sz="1950" dirty="0" smtClean="0"/>
          </a:p>
          <a:p>
            <a:pPr algn="just"/>
            <a:endParaRPr lang="pt-BR" sz="1950" dirty="0" smtClean="0"/>
          </a:p>
          <a:p>
            <a:pPr algn="just"/>
            <a:r>
              <a:rPr lang="pt-BR" dirty="0"/>
              <a:t>Estabelece a possibilidade de processo simplificado visando à expansão da oferta de cursos de formação de profissionais do magistério para a educação básica, de cursos superiores de tecnologia e de cursos em áreas estratégicas relacionadas aos processos de inovação tecnológica e à elevação de produtividade e competitividade da economia do País</a:t>
            </a:r>
            <a:r>
              <a:rPr lang="pt-BR" dirty="0" smtClean="0"/>
              <a:t>. </a:t>
            </a:r>
            <a:endParaRPr lang="pt-BR" sz="1950" dirty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72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499" y="369871"/>
            <a:ext cx="10837181" cy="6041204"/>
          </a:xfrm>
        </p:spPr>
        <p:txBody>
          <a:bodyPr>
            <a:normAutofit/>
          </a:bodyPr>
          <a:lstStyle/>
          <a:p>
            <a:endParaRPr lang="pt-BR" sz="4800" dirty="0" smtClean="0">
              <a:latin typeface="+mj-lt"/>
            </a:endParaRPr>
          </a:p>
          <a:p>
            <a:r>
              <a:rPr lang="pt-BR" sz="4800" dirty="0" smtClean="0">
                <a:latin typeface="+mj-lt"/>
              </a:rPr>
              <a:t>Outras revisões em andamento</a:t>
            </a:r>
          </a:p>
          <a:p>
            <a:pPr marL="893763" indent="0" algn="just"/>
            <a:endParaRPr lang="pt-BR" sz="2800" dirty="0" smtClean="0"/>
          </a:p>
          <a:p>
            <a:pPr marL="1465263" indent="-571500" algn="just">
              <a:buFont typeface="+mj-lt"/>
              <a:buAutoNum type="romanUcPeriod"/>
            </a:pPr>
            <a:r>
              <a:rPr lang="pt-BR" sz="2800" dirty="0" smtClean="0"/>
              <a:t>Revisão da Portaria Normativa nº 40/2010 </a:t>
            </a:r>
          </a:p>
          <a:p>
            <a:pPr marL="1465263" indent="-571500" algn="just">
              <a:buFont typeface="+mj-lt"/>
              <a:buAutoNum type="romanUcPeriod"/>
            </a:pPr>
            <a:r>
              <a:rPr lang="pt-BR" sz="2800" dirty="0" smtClean="0"/>
              <a:t>Novos instrumentos de avaliação institucional e de cursos</a:t>
            </a:r>
          </a:p>
          <a:p>
            <a:pPr marL="1465263" indent="-571500">
              <a:buFont typeface="+mj-lt"/>
              <a:buAutoNum type="romanUcPeriod"/>
            </a:pPr>
            <a:r>
              <a:rPr lang="pt-BR" sz="2800" dirty="0" smtClean="0"/>
              <a:t>Novos padrões decisórios</a:t>
            </a:r>
          </a:p>
          <a:p>
            <a:pPr marL="1465263" indent="-571500">
              <a:buFont typeface="+mj-lt"/>
              <a:buAutoNum type="romanUcPeriod"/>
            </a:pPr>
            <a:r>
              <a:rPr lang="pt-BR" sz="2800" dirty="0" smtClean="0"/>
              <a:t>Novos prazos de tramitação dos processos regulatórios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74271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 smtClean="0"/>
              <a:t>Obrigada!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 smtClean="0"/>
              <a:t>Patrícia Vilas Boas</a:t>
            </a:r>
          </a:p>
          <a:p>
            <a:pPr algn="ctr"/>
            <a:r>
              <a:rPr lang="pt-BR" sz="3600" dirty="0" smtClean="0"/>
              <a:t>Agenda.direg@mec.gov.br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545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499" y="369871"/>
            <a:ext cx="11507056" cy="604120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pt-BR" sz="14800" dirty="0" smtClean="0">
                <a:latin typeface="+mj-lt"/>
              </a:rPr>
              <a:t>DIREG</a:t>
            </a:r>
          </a:p>
          <a:p>
            <a:r>
              <a:rPr lang="pt-BR" sz="14800" dirty="0" smtClean="0">
                <a:latin typeface="+mj-lt"/>
              </a:rPr>
              <a:t>Competências </a:t>
            </a:r>
            <a:r>
              <a:rPr lang="pt-BR" sz="14800" dirty="0">
                <a:latin typeface="+mj-lt"/>
              </a:rPr>
              <a:t>– Decreto nº 9.005/2017</a:t>
            </a:r>
          </a:p>
          <a:p>
            <a:endParaRPr lang="pt-BR" sz="4200" dirty="0" smtClean="0"/>
          </a:p>
          <a:p>
            <a:r>
              <a:rPr lang="pt-BR" sz="6200" dirty="0" smtClean="0"/>
              <a:t>I </a:t>
            </a:r>
            <a:r>
              <a:rPr lang="pt-BR" sz="6200" dirty="0"/>
              <a:t>- estabelecer normas técnicas e fluxos processuais, com vistas a promover a sistematização e uniformização de procedimentos regulatórios, de acordo com padrões de qualidade e com a legislação vigente;</a:t>
            </a:r>
          </a:p>
          <a:p>
            <a:r>
              <a:rPr lang="pt-BR" sz="6200" dirty="0"/>
              <a:t>II - propor, em articulação com a Diretoria de Política Regulatória, diretrizes para elaboração dos instrumentos de avaliação para o credenciamento e recredenciamento de instituições de ensino superior e para autorização, reconhecimento e renovação de reconhecimento de cursos superiores, nas modalidades presencial e a distância;</a:t>
            </a:r>
          </a:p>
          <a:p>
            <a:r>
              <a:rPr lang="pt-BR" sz="6200" dirty="0"/>
              <a:t>III - instruir e exarar pareceres no processo de autorização, reconhecimento e renovação de reconhecimento dos cursos superiores, presenciais e a distância, em consonância com as políticas e normas vigentes, e promover as diligências necessárias à completa instrução do processo;</a:t>
            </a:r>
          </a:p>
          <a:p>
            <a:r>
              <a:rPr lang="pt-BR" sz="6200" dirty="0"/>
              <a:t>IV - instruir e exarar pareceres referentes ao processo de credenciamento e recredenciamento de instituições de ensino superior no País, para as modalidades presencial e a distância, em consonância com as políticas e normas vigentes, e promover as diligências necessárias à completa instrução do processo;</a:t>
            </a:r>
          </a:p>
          <a:p>
            <a:r>
              <a:rPr lang="pt-BR" sz="6200" dirty="0"/>
              <a:t>V - apoiar estudos sobre metodologias, instrumentos e indicadores para a avaliação e regulação dos cursos e instituições de educação superior;</a:t>
            </a:r>
          </a:p>
          <a:p>
            <a:r>
              <a:rPr lang="pt-BR" sz="4200" dirty="0"/>
              <a:t> </a:t>
            </a:r>
          </a:p>
          <a:p>
            <a:pPr algn="just"/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5515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499" y="369871"/>
            <a:ext cx="11507056" cy="60412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sz="6900" dirty="0" smtClean="0">
                <a:latin typeface="+mj-lt"/>
              </a:rPr>
              <a:t>DIREG</a:t>
            </a:r>
          </a:p>
          <a:p>
            <a:r>
              <a:rPr lang="pt-BR" sz="6900" dirty="0" smtClean="0">
                <a:latin typeface="+mj-lt"/>
              </a:rPr>
              <a:t>Competências </a:t>
            </a:r>
            <a:r>
              <a:rPr lang="pt-BR" sz="6900" dirty="0">
                <a:latin typeface="+mj-lt"/>
              </a:rPr>
              <a:t>– Decreto nº 9.005/2017</a:t>
            </a:r>
          </a:p>
          <a:p>
            <a:endParaRPr lang="pt-BR" sz="4200" dirty="0" smtClean="0"/>
          </a:p>
          <a:p>
            <a:r>
              <a:rPr lang="pt-BR" sz="2600" dirty="0"/>
              <a:t>VI - planejar e coordenar processos de chamamento público para credenciamento de instituições de educação superior privadas e para autorização de funcionamento de cursos de graduação em áreas estratégicas;</a:t>
            </a:r>
          </a:p>
          <a:p>
            <a:r>
              <a:rPr lang="pt-BR" sz="2600" dirty="0"/>
              <a:t>VII - pré-selecionar os Municípios que receberão autorização para funcionamento de cursos de graduação em medicina, ouvido o Ministério da Saúde, e os Municípios nos quais se buscará a criação de cursos em áreas estratégicas;</a:t>
            </a:r>
          </a:p>
          <a:p>
            <a:r>
              <a:rPr lang="pt-BR" sz="2600" dirty="0"/>
              <a:t>VIII - estabelecer critérios para autorização de funcionamento de instituição de educação superior privada especializada em cursos na área de saúde;</a:t>
            </a:r>
          </a:p>
          <a:p>
            <a:r>
              <a:rPr lang="pt-BR" sz="2600" dirty="0"/>
              <a:t>IX - estabelecer critérios do edital de seleção de propostas para obtenção de autorização de funcionamento de curso de medicina; e</a:t>
            </a:r>
          </a:p>
          <a:p>
            <a:r>
              <a:rPr lang="pt-BR" sz="2600" dirty="0"/>
              <a:t>X - dispor sobre periodicidade e metodologia dos procedimentos avaliativos para o acompanhamento e monitoramento da execução da proposta vencedora do chamamento público. </a:t>
            </a:r>
          </a:p>
          <a:p>
            <a:r>
              <a:rPr lang="pt-BR" sz="2600" dirty="0"/>
              <a:t> </a:t>
            </a:r>
          </a:p>
          <a:p>
            <a:r>
              <a:rPr lang="pt-BR" sz="4200" dirty="0"/>
              <a:t> </a:t>
            </a:r>
          </a:p>
          <a:p>
            <a:pPr algn="just"/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3388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27" y="286603"/>
            <a:ext cx="10058400" cy="86410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2365" y="369871"/>
            <a:ext cx="9827047" cy="6041204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latin typeface="+mj-lt"/>
              </a:rPr>
              <a:t>Revisão normativa</a:t>
            </a:r>
            <a:r>
              <a:rPr lang="pt-BR" sz="4800" dirty="0">
                <a:latin typeface="+mj-lt"/>
              </a:rPr>
              <a:t> </a:t>
            </a:r>
          </a:p>
          <a:p>
            <a:r>
              <a:rPr lang="pt-BR" sz="4200" dirty="0"/>
              <a:t> </a:t>
            </a:r>
            <a:r>
              <a:rPr lang="pt-BR" sz="4200" dirty="0" smtClean="0">
                <a:latin typeface="+mj-lt"/>
              </a:rPr>
              <a:t>Objetivo</a:t>
            </a:r>
          </a:p>
          <a:p>
            <a:endParaRPr lang="pt-BR" sz="4200" dirty="0" smtClean="0"/>
          </a:p>
          <a:p>
            <a:pPr algn="just"/>
            <a:r>
              <a:rPr lang="pt-BR" sz="4000" dirty="0" smtClean="0">
                <a:latin typeface="+mj-lt"/>
              </a:rPr>
              <a:t>Aperfeiçoar procedimentos e desburocratizar fluxos, reduzir o tempo de análise e o estoque de processos e melhorar a qualidade da atuação regulatória do MEC. </a:t>
            </a:r>
            <a:endParaRPr lang="pt-BR" sz="4000" dirty="0">
              <a:latin typeface="+mj-lt"/>
            </a:endParaRPr>
          </a:p>
          <a:p>
            <a:pPr algn="just"/>
            <a:endParaRPr lang="pt-BR" sz="4000" dirty="0">
              <a:latin typeface="+mj-lt"/>
            </a:endParaRP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79665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Presencial/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Decreto nº 5.773/2006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Decreto nº 5.773/2006 se aplicava aos cursos presenciais e o nº 5.622/2005 aos cursos a distância.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Novo Decreto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Com o Decreto nº 9.057/2017 e o </a:t>
            </a:r>
            <a:r>
              <a:rPr lang="pt-BR" dirty="0" smtClean="0"/>
              <a:t>Novo Decreto </a:t>
            </a:r>
            <a:r>
              <a:rPr lang="pt-BR" dirty="0"/>
              <a:t>da regulação, o tratamento será uniforme para ambas as modalidades.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67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anual e previsibilidade na análise dos processos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Decreto nº 5.773/2006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havia obrigação expressa de calendário anual com previsão de conclusão dos processos.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Novo Decreto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Obriga a definição de calendário anual de abertura do protocolo de ingresso e conclusão de processos </a:t>
            </a:r>
            <a:r>
              <a:rPr lang="pt-BR" dirty="0" smtClean="0"/>
              <a:t>regulatórios, com prazos definidos para cada ator do processo. 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26479" y="1908835"/>
            <a:ext cx="1" cy="396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097280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Decreto nº 5.773/2006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217919" y="1908835"/>
            <a:ext cx="2722418" cy="470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Decreto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9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2432</TotalTime>
  <Words>3336</Words>
  <Application>Microsoft Office PowerPoint</Application>
  <PresentationFormat>Widescreen</PresentationFormat>
  <Paragraphs>417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6" baseType="lpstr">
      <vt:lpstr>Calibri</vt:lpstr>
      <vt:lpstr>Calibri Light</vt:lpstr>
      <vt:lpstr>Century Gothic</vt:lpstr>
      <vt:lpstr>Retrospectiva</vt:lpstr>
      <vt:lpstr>Apresentação do PowerPoint</vt:lpstr>
      <vt:lpstr>    </vt:lpstr>
      <vt:lpstr>    </vt:lpstr>
      <vt:lpstr>Estrutura </vt:lpstr>
      <vt:lpstr>    </vt:lpstr>
      <vt:lpstr>    </vt:lpstr>
      <vt:lpstr>    </vt:lpstr>
      <vt:lpstr>Presencial/EaD</vt:lpstr>
      <vt:lpstr>Calendário anual e previsibilidade na análise dos processos</vt:lpstr>
      <vt:lpstr>Protocolo de pedidos após decisão desfavorável e Caducidade</vt:lpstr>
      <vt:lpstr>Aditamentos com ou sem ato prévio da Seres</vt:lpstr>
      <vt:lpstr>Credenciamento EaD</vt:lpstr>
      <vt:lpstr>Credenciamento de instituições - requisito</vt:lpstr>
      <vt:lpstr>Recredenciamento de instituições</vt:lpstr>
      <vt:lpstr>Credenciamento e recredenciamento como centros universitários e universidades</vt:lpstr>
      <vt:lpstr>Requisitos para recredenciamento como centros universitários e universidades</vt:lpstr>
      <vt:lpstr>Avaliação externa in loco (visitas)</vt:lpstr>
      <vt:lpstr>Autorizações vinculadas a credenciamento</vt:lpstr>
      <vt:lpstr>Credenciamento e recredenciamento - documentos necessários</vt:lpstr>
      <vt:lpstr>Recredenciamento - documentos necessários</vt:lpstr>
      <vt:lpstr>Plano de Desenvolvimento Institucional (PDI)</vt:lpstr>
      <vt:lpstr>Acervos acadêmicos e bibliotecas digitais</vt:lpstr>
      <vt:lpstr>Credenciamento prévio anterior à visita de avaliação</vt:lpstr>
      <vt:lpstr>Prazo para recredenciamento</vt:lpstr>
      <vt:lpstr>Registros de diplomas</vt:lpstr>
      <vt:lpstr>Campus fora de sede</vt:lpstr>
      <vt:lpstr>Campus fora de sede - autonomia</vt:lpstr>
      <vt:lpstr>Transferência de mantença -recredenciamento</vt:lpstr>
      <vt:lpstr>Transferência de mantença – IES em atividade</vt:lpstr>
      <vt:lpstr>Conselhos profissionais – manifestação</vt:lpstr>
      <vt:lpstr>Conselhos profissionais – supervisão</vt:lpstr>
      <vt:lpstr>Obrigações da mantenedora</vt:lpstr>
      <vt:lpstr>Acervo acadêmico - transferência</vt:lpstr>
      <vt:lpstr>Transferência assistida</vt:lpstr>
      <vt:lpstr>Supervisão – prerrogativas e direitos</vt:lpstr>
      <vt:lpstr>Supervisão - fases</vt:lpstr>
      <vt:lpstr>Penalização de IES e de suas mantenedoras</vt:lpstr>
      <vt:lpstr>Oferta sem ato autorizativo</vt:lpstr>
      <vt:lpstr>Monitoramento e supervisão</vt:lpstr>
      <vt:lpstr>Licenciaturas e áreas estratégicas</vt:lpstr>
      <vt:lpstr>    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Regulação e Supervisão da Educação Superior</dc:title>
  <dc:creator>Camila Porto Fasolo</dc:creator>
  <cp:lastModifiedBy>Marcos Tulio Garcia da Cruz Moreira</cp:lastModifiedBy>
  <cp:revision>227</cp:revision>
  <dcterms:created xsi:type="dcterms:W3CDTF">2017-04-06T21:54:01Z</dcterms:created>
  <dcterms:modified xsi:type="dcterms:W3CDTF">2017-10-19T11:11:11Z</dcterms:modified>
</cp:coreProperties>
</file>